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8" r:id="rId5"/>
    <p:sldId id="332" r:id="rId6"/>
    <p:sldId id="331" r:id="rId7"/>
    <p:sldId id="310" r:id="rId8"/>
    <p:sldId id="320" r:id="rId9"/>
    <p:sldId id="321" r:id="rId10"/>
    <p:sldId id="322" r:id="rId11"/>
    <p:sldId id="316" r:id="rId12"/>
    <p:sldId id="324" r:id="rId13"/>
    <p:sldId id="325" r:id="rId14"/>
    <p:sldId id="326" r:id="rId15"/>
    <p:sldId id="333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eins" userId="54563f87d4c98155" providerId="LiveId" clId="{440AFC8F-A78E-4841-8CF3-6D84762A97C0}"/>
    <pc:docChg chg="undo custSel addSld delSld modSld sldOrd">
      <pc:chgData name="Joe Heins" userId="54563f87d4c98155" providerId="LiveId" clId="{440AFC8F-A78E-4841-8CF3-6D84762A97C0}" dt="2024-04-08T22:08:35.348" v="3167" actId="6549"/>
      <pc:docMkLst>
        <pc:docMk/>
      </pc:docMkLst>
      <pc:sldChg chg="modSp mod">
        <pc:chgData name="Joe Heins" userId="54563f87d4c98155" providerId="LiveId" clId="{440AFC8F-A78E-4841-8CF3-6D84762A97C0}" dt="2024-04-02T16:07:29.596" v="1" actId="20577"/>
        <pc:sldMkLst>
          <pc:docMk/>
          <pc:sldMk cId="3912747309" sldId="268"/>
        </pc:sldMkLst>
        <pc:spChg chg="mod">
          <ac:chgData name="Joe Heins" userId="54563f87d4c98155" providerId="LiveId" clId="{440AFC8F-A78E-4841-8CF3-6D84762A97C0}" dt="2024-04-02T16:07:29.596" v="1" actId="20577"/>
          <ac:spMkLst>
            <pc:docMk/>
            <pc:sldMk cId="3912747309" sldId="268"/>
            <ac:spMk id="3" creationId="{37FC2D8F-56D2-4ADF-B439-0E09E7C37894}"/>
          </ac:spMkLst>
        </pc:spChg>
      </pc:sldChg>
      <pc:sldChg chg="modSp mod">
        <pc:chgData name="Joe Heins" userId="54563f87d4c98155" providerId="LiveId" clId="{440AFC8F-A78E-4841-8CF3-6D84762A97C0}" dt="2024-04-03T14:39:15.143" v="308" actId="11"/>
        <pc:sldMkLst>
          <pc:docMk/>
          <pc:sldMk cId="2482546811" sldId="310"/>
        </pc:sldMkLst>
        <pc:spChg chg="mod">
          <ac:chgData name="Joe Heins" userId="54563f87d4c98155" providerId="LiveId" clId="{440AFC8F-A78E-4841-8CF3-6D84762A97C0}" dt="2024-04-03T14:14:13.182" v="202" actId="20577"/>
          <ac:spMkLst>
            <pc:docMk/>
            <pc:sldMk cId="2482546811" sldId="310"/>
            <ac:spMk id="2" creationId="{4F76CB32-901A-4DA0-AA8A-9A7B5A88BFCD}"/>
          </ac:spMkLst>
        </pc:spChg>
        <pc:spChg chg="mod">
          <ac:chgData name="Joe Heins" userId="54563f87d4c98155" providerId="LiveId" clId="{440AFC8F-A78E-4841-8CF3-6D84762A97C0}" dt="2024-04-03T14:39:15.143" v="308" actId="11"/>
          <ac:spMkLst>
            <pc:docMk/>
            <pc:sldMk cId="2482546811" sldId="310"/>
            <ac:spMk id="4" creationId="{CA5DA576-DE02-E993-DD42-7F36AB08CF67}"/>
          </ac:spMkLst>
        </pc:spChg>
        <pc:picChg chg="mod">
          <ac:chgData name="Joe Heins" userId="54563f87d4c98155" providerId="LiveId" clId="{440AFC8F-A78E-4841-8CF3-6D84762A97C0}" dt="2024-04-03T14:16:04.569" v="228" actId="1076"/>
          <ac:picMkLst>
            <pc:docMk/>
            <pc:sldMk cId="2482546811" sldId="310"/>
            <ac:picMk id="2050" creationId="{B25F4F07-628E-31F5-3A49-C68B45C837D3}"/>
          </ac:picMkLst>
        </pc:picChg>
      </pc:sldChg>
      <pc:sldChg chg="del">
        <pc:chgData name="Joe Heins" userId="54563f87d4c98155" providerId="LiveId" clId="{440AFC8F-A78E-4841-8CF3-6D84762A97C0}" dt="2024-04-04T16:38:19.168" v="925" actId="47"/>
        <pc:sldMkLst>
          <pc:docMk/>
          <pc:sldMk cId="2410665041" sldId="312"/>
        </pc:sldMkLst>
      </pc:sldChg>
      <pc:sldChg chg="modSp mod">
        <pc:chgData name="Joe Heins" userId="54563f87d4c98155" providerId="LiveId" clId="{440AFC8F-A78E-4841-8CF3-6D84762A97C0}" dt="2024-04-04T18:14:48.913" v="1878" actId="6549"/>
        <pc:sldMkLst>
          <pc:docMk/>
          <pc:sldMk cId="2307139940" sldId="316"/>
        </pc:sldMkLst>
        <pc:spChg chg="mod">
          <ac:chgData name="Joe Heins" userId="54563f87d4c98155" providerId="LiveId" clId="{440AFC8F-A78E-4841-8CF3-6D84762A97C0}" dt="2024-04-04T18:14:48.913" v="1878" actId="6549"/>
          <ac:spMkLst>
            <pc:docMk/>
            <pc:sldMk cId="2307139940" sldId="316"/>
            <ac:spMk id="3" creationId="{3158745D-0BD6-83C9-57FB-D6CA37E6EB46}"/>
          </ac:spMkLst>
        </pc:spChg>
      </pc:sldChg>
      <pc:sldChg chg="del">
        <pc:chgData name="Joe Heins" userId="54563f87d4c98155" providerId="LiveId" clId="{440AFC8F-A78E-4841-8CF3-6D84762A97C0}" dt="2024-04-03T16:00:00.848" v="539" actId="47"/>
        <pc:sldMkLst>
          <pc:docMk/>
          <pc:sldMk cId="2173812913" sldId="318"/>
        </pc:sldMkLst>
      </pc:sldChg>
      <pc:sldChg chg="addSp delSp modSp mod setBg">
        <pc:chgData name="Joe Heins" userId="54563f87d4c98155" providerId="LiveId" clId="{440AFC8F-A78E-4841-8CF3-6D84762A97C0}" dt="2024-04-04T16:56:58.357" v="1023" actId="14100"/>
        <pc:sldMkLst>
          <pc:docMk/>
          <pc:sldMk cId="1080859104" sldId="320"/>
        </pc:sldMkLst>
        <pc:spChg chg="mod">
          <ac:chgData name="Joe Heins" userId="54563f87d4c98155" providerId="LiveId" clId="{440AFC8F-A78E-4841-8CF3-6D84762A97C0}" dt="2024-04-04T16:56:34.912" v="1018" actId="26606"/>
          <ac:spMkLst>
            <pc:docMk/>
            <pc:sldMk cId="1080859104" sldId="320"/>
            <ac:spMk id="2" creationId="{2FBB9C01-8E3F-EC33-0216-22ECADB09FF2}"/>
          </ac:spMkLst>
        </pc:spChg>
        <pc:spChg chg="mod ord">
          <ac:chgData name="Joe Heins" userId="54563f87d4c98155" providerId="LiveId" clId="{440AFC8F-A78E-4841-8CF3-6D84762A97C0}" dt="2024-04-04T16:56:58.357" v="1023" actId="14100"/>
          <ac:spMkLst>
            <pc:docMk/>
            <pc:sldMk cId="1080859104" sldId="320"/>
            <ac:spMk id="3" creationId="{1C21CFC4-A7E4-C002-42E4-4BDE8EC0E727}"/>
          </ac:spMkLst>
        </pc:spChg>
        <pc:spChg chg="add del">
          <ac:chgData name="Joe Heins" userId="54563f87d4c98155" providerId="LiveId" clId="{440AFC8F-A78E-4841-8CF3-6D84762A97C0}" dt="2024-04-03T14:36:36.174" v="295" actId="26606"/>
          <ac:spMkLst>
            <pc:docMk/>
            <pc:sldMk cId="1080859104" sldId="320"/>
            <ac:spMk id="1031" creationId="{67B74F2B-9534-4540-96B0-5C8E958B940F}"/>
          </ac:spMkLst>
        </pc:spChg>
        <pc:spChg chg="add del">
          <ac:chgData name="Joe Heins" userId="54563f87d4c98155" providerId="LiveId" clId="{440AFC8F-A78E-4841-8CF3-6D84762A97C0}" dt="2024-04-03T14:36:36.174" v="295" actId="26606"/>
          <ac:spMkLst>
            <pc:docMk/>
            <pc:sldMk cId="1080859104" sldId="320"/>
            <ac:spMk id="1035" creationId="{C1B60310-C5C3-46A0-A452-2A0B008434DA}"/>
          </ac:spMkLst>
        </pc:spChg>
        <pc:spChg chg="add del">
          <ac:chgData name="Joe Heins" userId="54563f87d4c98155" providerId="LiveId" clId="{440AFC8F-A78E-4841-8CF3-6D84762A97C0}" dt="2024-04-03T14:36:57.222" v="297" actId="26606"/>
          <ac:spMkLst>
            <pc:docMk/>
            <pc:sldMk cId="1080859104" sldId="320"/>
            <ac:spMk id="1037" creationId="{08CB54FC-0B2A-4107-9A70-958B90B76585}"/>
          </ac:spMkLst>
        </pc:spChg>
        <pc:spChg chg="add del">
          <ac:chgData name="Joe Heins" userId="54563f87d4c98155" providerId="LiveId" clId="{440AFC8F-A78E-4841-8CF3-6D84762A97C0}" dt="2024-04-03T14:36:57.222" v="297" actId="26606"/>
          <ac:spMkLst>
            <pc:docMk/>
            <pc:sldMk cId="1080859104" sldId="320"/>
            <ac:spMk id="1039" creationId="{9AA76026-5689-4584-8D93-D71D739E61B5}"/>
          </ac:spMkLst>
        </pc:spChg>
        <pc:spChg chg="add del">
          <ac:chgData name="Joe Heins" userId="54563f87d4c98155" providerId="LiveId" clId="{440AFC8F-A78E-4841-8CF3-6D84762A97C0}" dt="2024-04-03T14:37:03.972" v="299" actId="26606"/>
          <ac:spMkLst>
            <pc:docMk/>
            <pc:sldMk cId="1080859104" sldId="320"/>
            <ac:spMk id="1041" creationId="{0AB6E427-3F73-4C06-A5D5-AE52C3883B50}"/>
          </ac:spMkLst>
        </pc:spChg>
        <pc:spChg chg="add del">
          <ac:chgData name="Joe Heins" userId="54563f87d4c98155" providerId="LiveId" clId="{440AFC8F-A78E-4841-8CF3-6D84762A97C0}" dt="2024-04-03T14:37:03.972" v="299" actId="26606"/>
          <ac:spMkLst>
            <pc:docMk/>
            <pc:sldMk cId="1080859104" sldId="320"/>
            <ac:spMk id="1042" creationId="{D8C9BDAA-0390-4B39-9B5C-BC95E5120DA4}"/>
          </ac:spMkLst>
        </pc:spChg>
        <pc:spChg chg="add del">
          <ac:chgData name="Joe Heins" userId="54563f87d4c98155" providerId="LiveId" clId="{440AFC8F-A78E-4841-8CF3-6D84762A97C0}" dt="2024-04-03T14:37:08.503" v="301" actId="26606"/>
          <ac:spMkLst>
            <pc:docMk/>
            <pc:sldMk cId="1080859104" sldId="320"/>
            <ac:spMk id="1045" creationId="{F4FAA6B4-BAFB-4474-9B14-DC83A9096513}"/>
          </ac:spMkLst>
        </pc:spChg>
        <pc:spChg chg="add del">
          <ac:chgData name="Joe Heins" userId="54563f87d4c98155" providerId="LiveId" clId="{440AFC8F-A78E-4841-8CF3-6D84762A97C0}" dt="2024-04-03T14:37:08.503" v="301" actId="26606"/>
          <ac:spMkLst>
            <pc:docMk/>
            <pc:sldMk cId="1080859104" sldId="320"/>
            <ac:spMk id="1047" creationId="{DB148495-5F82-48E2-A76C-C8E1C8949940}"/>
          </ac:spMkLst>
        </pc:spChg>
        <pc:spChg chg="add del">
          <ac:chgData name="Joe Heins" userId="54563f87d4c98155" providerId="LiveId" clId="{440AFC8F-A78E-4841-8CF3-6D84762A97C0}" dt="2024-04-04T16:56:34.912" v="1018" actId="26606"/>
          <ac:spMkLst>
            <pc:docMk/>
            <pc:sldMk cId="1080859104" sldId="320"/>
            <ac:spMk id="1049" creationId="{13BCCAE5-A35B-4B66-A4A7-E23C34A403A4}"/>
          </ac:spMkLst>
        </pc:spChg>
        <pc:spChg chg="add del">
          <ac:chgData name="Joe Heins" userId="54563f87d4c98155" providerId="LiveId" clId="{440AFC8F-A78E-4841-8CF3-6D84762A97C0}" dt="2024-04-04T16:56:34.912" v="1018" actId="26606"/>
          <ac:spMkLst>
            <pc:docMk/>
            <pc:sldMk cId="1080859104" sldId="320"/>
            <ac:spMk id="1051" creationId="{FEC9799F-A0B8-45B9-8164-71F2838922CE}"/>
          </ac:spMkLst>
        </pc:spChg>
        <pc:spChg chg="add del">
          <ac:chgData name="Joe Heins" userId="54563f87d4c98155" providerId="LiveId" clId="{440AFC8F-A78E-4841-8CF3-6D84762A97C0}" dt="2024-04-04T16:56:29.911" v="1011" actId="26606"/>
          <ac:spMkLst>
            <pc:docMk/>
            <pc:sldMk cId="1080859104" sldId="320"/>
            <ac:spMk id="1056" creationId="{F4FAA6B4-BAFB-4474-9B14-DC83A9096513}"/>
          </ac:spMkLst>
        </pc:spChg>
        <pc:spChg chg="add del">
          <ac:chgData name="Joe Heins" userId="54563f87d4c98155" providerId="LiveId" clId="{440AFC8F-A78E-4841-8CF3-6D84762A97C0}" dt="2024-04-04T16:56:29.911" v="1011" actId="26606"/>
          <ac:spMkLst>
            <pc:docMk/>
            <pc:sldMk cId="1080859104" sldId="320"/>
            <ac:spMk id="1060" creationId="{DB148495-5F82-48E2-A76C-C8E1C8949940}"/>
          </ac:spMkLst>
        </pc:spChg>
        <pc:spChg chg="add del">
          <ac:chgData name="Joe Heins" userId="54563f87d4c98155" providerId="LiveId" clId="{440AFC8F-A78E-4841-8CF3-6D84762A97C0}" dt="2024-04-04T16:56:31.802" v="1013" actId="26606"/>
          <ac:spMkLst>
            <pc:docMk/>
            <pc:sldMk cId="1080859104" sldId="320"/>
            <ac:spMk id="1062" creationId="{13BCCAE5-A35B-4B66-A4A7-E23C34A403A4}"/>
          </ac:spMkLst>
        </pc:spChg>
        <pc:spChg chg="add del">
          <ac:chgData name="Joe Heins" userId="54563f87d4c98155" providerId="LiveId" clId="{440AFC8F-A78E-4841-8CF3-6D84762A97C0}" dt="2024-04-04T16:56:31.802" v="1013" actId="26606"/>
          <ac:spMkLst>
            <pc:docMk/>
            <pc:sldMk cId="1080859104" sldId="320"/>
            <ac:spMk id="1064" creationId="{FEC9799F-A0B8-45B9-8164-71F2838922CE}"/>
          </ac:spMkLst>
        </pc:spChg>
        <pc:spChg chg="add del">
          <ac:chgData name="Joe Heins" userId="54563f87d4c98155" providerId="LiveId" clId="{440AFC8F-A78E-4841-8CF3-6D84762A97C0}" dt="2024-04-04T16:56:33.177" v="1015" actId="26606"/>
          <ac:spMkLst>
            <pc:docMk/>
            <pc:sldMk cId="1080859104" sldId="320"/>
            <ac:spMk id="1066" creationId="{D40791F6-715D-481A-9C4A-3645AECFD5A0}"/>
          </ac:spMkLst>
        </pc:spChg>
        <pc:spChg chg="add del">
          <ac:chgData name="Joe Heins" userId="54563f87d4c98155" providerId="LiveId" clId="{440AFC8F-A78E-4841-8CF3-6D84762A97C0}" dt="2024-04-04T16:56:33.177" v="1015" actId="26606"/>
          <ac:spMkLst>
            <pc:docMk/>
            <pc:sldMk cId="1080859104" sldId="320"/>
            <ac:spMk id="1068" creationId="{811CBAFA-D7E0-40A7-BB94-2C05304B407B}"/>
          </ac:spMkLst>
        </pc:spChg>
        <pc:spChg chg="add del">
          <ac:chgData name="Joe Heins" userId="54563f87d4c98155" providerId="LiveId" clId="{440AFC8F-A78E-4841-8CF3-6D84762A97C0}" dt="2024-04-04T16:56:34.912" v="1017" actId="26606"/>
          <ac:spMkLst>
            <pc:docMk/>
            <pc:sldMk cId="1080859104" sldId="320"/>
            <ac:spMk id="1070" creationId="{69426B45-4C4F-4D52-8537-76E9A5B89E2F}"/>
          </ac:spMkLst>
        </pc:spChg>
        <pc:spChg chg="add del">
          <ac:chgData name="Joe Heins" userId="54563f87d4c98155" providerId="LiveId" clId="{440AFC8F-A78E-4841-8CF3-6D84762A97C0}" dt="2024-04-04T16:56:34.912" v="1017" actId="26606"/>
          <ac:spMkLst>
            <pc:docMk/>
            <pc:sldMk cId="1080859104" sldId="320"/>
            <ac:spMk id="1072" creationId="{67E6FB20-7663-466F-A928-9371C34F955C}"/>
          </ac:spMkLst>
        </pc:spChg>
        <pc:spChg chg="add">
          <ac:chgData name="Joe Heins" userId="54563f87d4c98155" providerId="LiveId" clId="{440AFC8F-A78E-4841-8CF3-6D84762A97C0}" dt="2024-04-04T16:56:34.912" v="1018" actId="26606"/>
          <ac:spMkLst>
            <pc:docMk/>
            <pc:sldMk cId="1080859104" sldId="320"/>
            <ac:spMk id="1074" creationId="{F4FAA6B4-BAFB-4474-9B14-DC83A9096513}"/>
          </ac:spMkLst>
        </pc:spChg>
        <pc:spChg chg="add">
          <ac:chgData name="Joe Heins" userId="54563f87d4c98155" providerId="LiveId" clId="{440AFC8F-A78E-4841-8CF3-6D84762A97C0}" dt="2024-04-04T16:56:34.912" v="1018" actId="26606"/>
          <ac:spMkLst>
            <pc:docMk/>
            <pc:sldMk cId="1080859104" sldId="320"/>
            <ac:spMk id="1076" creationId="{DB148495-5F82-48E2-A76C-C8E1C8949940}"/>
          </ac:spMkLst>
        </pc:spChg>
        <pc:picChg chg="add mod">
          <ac:chgData name="Joe Heins" userId="54563f87d4c98155" providerId="LiveId" clId="{440AFC8F-A78E-4841-8CF3-6D84762A97C0}" dt="2024-04-04T16:56:34.912" v="1018" actId="26606"/>
          <ac:picMkLst>
            <pc:docMk/>
            <pc:sldMk cId="1080859104" sldId="320"/>
            <ac:picMk id="4" creationId="{3D834A73-5296-15C4-D9D8-D9C0D66F3532}"/>
          </ac:picMkLst>
        </pc:picChg>
        <pc:picChg chg="del mod">
          <ac:chgData name="Joe Heins" userId="54563f87d4c98155" providerId="LiveId" clId="{440AFC8F-A78E-4841-8CF3-6D84762A97C0}" dt="2024-04-04T16:56:09.360" v="1007" actId="478"/>
          <ac:picMkLst>
            <pc:docMk/>
            <pc:sldMk cId="1080859104" sldId="320"/>
            <ac:picMk id="1026" creationId="{5B256691-ABD0-CAB4-7E7C-57DD02A09E20}"/>
          </ac:picMkLst>
        </pc:picChg>
        <pc:cxnChg chg="add del">
          <ac:chgData name="Joe Heins" userId="54563f87d4c98155" providerId="LiveId" clId="{440AFC8F-A78E-4841-8CF3-6D84762A97C0}" dt="2024-04-03T14:36:36.174" v="295" actId="26606"/>
          <ac:cxnSpMkLst>
            <pc:docMk/>
            <pc:sldMk cId="1080859104" sldId="320"/>
            <ac:cxnSpMk id="1033" creationId="{33BECB2B-2CFA-412C-880F-C4B60974936F}"/>
          </ac:cxnSpMkLst>
        </pc:cxnChg>
        <pc:cxnChg chg="add del">
          <ac:chgData name="Joe Heins" userId="54563f87d4c98155" providerId="LiveId" clId="{440AFC8F-A78E-4841-8CF3-6D84762A97C0}" dt="2024-04-03T14:36:57.222" v="297" actId="26606"/>
          <ac:cxnSpMkLst>
            <pc:docMk/>
            <pc:sldMk cId="1080859104" sldId="320"/>
            <ac:cxnSpMk id="1038" creationId="{7855A9B5-1710-4B19-B0F1-CDFDD4ED5B7E}"/>
          </ac:cxnSpMkLst>
        </pc:cxnChg>
        <pc:cxnChg chg="add del">
          <ac:chgData name="Joe Heins" userId="54563f87d4c98155" providerId="LiveId" clId="{440AFC8F-A78E-4841-8CF3-6D84762A97C0}" dt="2024-04-03T14:37:03.972" v="299" actId="26606"/>
          <ac:cxnSpMkLst>
            <pc:docMk/>
            <pc:sldMk cId="1080859104" sldId="320"/>
            <ac:cxnSpMk id="1043" creationId="{E04A321A-A039-4720-87B4-66A4210E0D57}"/>
          </ac:cxnSpMkLst>
        </pc:cxnChg>
        <pc:cxnChg chg="add del">
          <ac:chgData name="Joe Heins" userId="54563f87d4c98155" providerId="LiveId" clId="{440AFC8F-A78E-4841-8CF3-6D84762A97C0}" dt="2024-04-03T14:37:08.503" v="301" actId="26606"/>
          <ac:cxnSpMkLst>
            <pc:docMk/>
            <pc:sldMk cId="1080859104" sldId="320"/>
            <ac:cxnSpMk id="1046" creationId="{4364CDC3-ADB0-4691-9286-5925F160C2D5}"/>
          </ac:cxnSpMkLst>
        </pc:cxnChg>
        <pc:cxnChg chg="add del">
          <ac:chgData name="Joe Heins" userId="54563f87d4c98155" providerId="LiveId" clId="{440AFC8F-A78E-4841-8CF3-6D84762A97C0}" dt="2024-04-04T16:56:34.912" v="1018" actId="26606"/>
          <ac:cxnSpMkLst>
            <pc:docMk/>
            <pc:sldMk cId="1080859104" sldId="320"/>
            <ac:cxnSpMk id="1050" creationId="{6987BDFB-DE64-4B56-B44F-45FAE19FA94E}"/>
          </ac:cxnSpMkLst>
        </pc:cxnChg>
        <pc:cxnChg chg="add del">
          <ac:chgData name="Joe Heins" userId="54563f87d4c98155" providerId="LiveId" clId="{440AFC8F-A78E-4841-8CF3-6D84762A97C0}" dt="2024-04-04T16:56:29.911" v="1011" actId="26606"/>
          <ac:cxnSpMkLst>
            <pc:docMk/>
            <pc:sldMk cId="1080859104" sldId="320"/>
            <ac:cxnSpMk id="1058" creationId="{4364CDC3-ADB0-4691-9286-5925F160C2D5}"/>
          </ac:cxnSpMkLst>
        </pc:cxnChg>
        <pc:cxnChg chg="add del">
          <ac:chgData name="Joe Heins" userId="54563f87d4c98155" providerId="LiveId" clId="{440AFC8F-A78E-4841-8CF3-6D84762A97C0}" dt="2024-04-04T16:56:31.802" v="1013" actId="26606"/>
          <ac:cxnSpMkLst>
            <pc:docMk/>
            <pc:sldMk cId="1080859104" sldId="320"/>
            <ac:cxnSpMk id="1063" creationId="{6987BDFB-DE64-4B56-B44F-45FAE19FA94E}"/>
          </ac:cxnSpMkLst>
        </pc:cxnChg>
        <pc:cxnChg chg="add del">
          <ac:chgData name="Joe Heins" userId="54563f87d4c98155" providerId="LiveId" clId="{440AFC8F-A78E-4841-8CF3-6D84762A97C0}" dt="2024-04-04T16:56:33.177" v="1015" actId="26606"/>
          <ac:cxnSpMkLst>
            <pc:docMk/>
            <pc:sldMk cId="1080859104" sldId="320"/>
            <ac:cxnSpMk id="1067" creationId="{740F83A4-FAC4-4867-95A5-BBFD280C7BF5}"/>
          </ac:cxnSpMkLst>
        </pc:cxnChg>
        <pc:cxnChg chg="add del">
          <ac:chgData name="Joe Heins" userId="54563f87d4c98155" providerId="LiveId" clId="{440AFC8F-A78E-4841-8CF3-6D84762A97C0}" dt="2024-04-04T16:56:34.912" v="1017" actId="26606"/>
          <ac:cxnSpMkLst>
            <pc:docMk/>
            <pc:sldMk cId="1080859104" sldId="320"/>
            <ac:cxnSpMk id="1071" creationId="{CF117E1C-E964-4433-B1A8-BB2301D0FF14}"/>
          </ac:cxnSpMkLst>
        </pc:cxnChg>
        <pc:cxnChg chg="add">
          <ac:chgData name="Joe Heins" userId="54563f87d4c98155" providerId="LiveId" clId="{440AFC8F-A78E-4841-8CF3-6D84762A97C0}" dt="2024-04-04T16:56:34.912" v="1018" actId="26606"/>
          <ac:cxnSpMkLst>
            <pc:docMk/>
            <pc:sldMk cId="1080859104" sldId="320"/>
            <ac:cxnSpMk id="1075" creationId="{4364CDC3-ADB0-4691-9286-5925F160C2D5}"/>
          </ac:cxnSpMkLst>
        </pc:cxnChg>
      </pc:sldChg>
      <pc:sldChg chg="addSp delSp modSp mod setBg">
        <pc:chgData name="Joe Heins" userId="54563f87d4c98155" providerId="LiveId" clId="{440AFC8F-A78E-4841-8CF3-6D84762A97C0}" dt="2024-04-08T21:00:28.338" v="2228" actId="948"/>
        <pc:sldMkLst>
          <pc:docMk/>
          <pc:sldMk cId="1875433413" sldId="321"/>
        </pc:sldMkLst>
        <pc:spChg chg="mod">
          <ac:chgData name="Joe Heins" userId="54563f87d4c98155" providerId="LiveId" clId="{440AFC8F-A78E-4841-8CF3-6D84762A97C0}" dt="2024-04-04T17:00:21.336" v="1026" actId="26606"/>
          <ac:spMkLst>
            <pc:docMk/>
            <pc:sldMk cId="1875433413" sldId="321"/>
            <ac:spMk id="2" creationId="{2FBB9C01-8E3F-EC33-0216-22ECADB09FF2}"/>
          </ac:spMkLst>
        </pc:spChg>
        <pc:spChg chg="mod ord">
          <ac:chgData name="Joe Heins" userId="54563f87d4c98155" providerId="LiveId" clId="{440AFC8F-A78E-4841-8CF3-6D84762A97C0}" dt="2024-04-08T21:00:28.338" v="2228" actId="948"/>
          <ac:spMkLst>
            <pc:docMk/>
            <pc:sldMk cId="1875433413" sldId="321"/>
            <ac:spMk id="3" creationId="{1C21CFC4-A7E4-C002-42E4-4BDE8EC0E727}"/>
          </ac:spMkLst>
        </pc:spChg>
        <pc:spChg chg="add del">
          <ac:chgData name="Joe Heins" userId="54563f87d4c98155" providerId="LiveId" clId="{440AFC8F-A78E-4841-8CF3-6D84762A97C0}" dt="2024-04-03T15:04:49.760" v="335" actId="26606"/>
          <ac:spMkLst>
            <pc:docMk/>
            <pc:sldMk cId="1875433413" sldId="321"/>
            <ac:spMk id="1031" creationId="{08CB54FC-0B2A-4107-9A70-958B90B76585}"/>
          </ac:spMkLst>
        </pc:spChg>
        <pc:spChg chg="add del">
          <ac:chgData name="Joe Heins" userId="54563f87d4c98155" providerId="LiveId" clId="{440AFC8F-A78E-4841-8CF3-6D84762A97C0}" dt="2024-04-03T15:04:49.760" v="335" actId="26606"/>
          <ac:spMkLst>
            <pc:docMk/>
            <pc:sldMk cId="1875433413" sldId="321"/>
            <ac:spMk id="1035" creationId="{9AA76026-5689-4584-8D93-D71D739E61B5}"/>
          </ac:spMkLst>
        </pc:spChg>
        <pc:spChg chg="add del">
          <ac:chgData name="Joe Heins" userId="54563f87d4c98155" providerId="LiveId" clId="{440AFC8F-A78E-4841-8CF3-6D84762A97C0}" dt="2024-04-04T17:00:21.336" v="1026" actId="26606"/>
          <ac:spMkLst>
            <pc:docMk/>
            <pc:sldMk cId="1875433413" sldId="321"/>
            <ac:spMk id="1037" creationId="{69426B45-4C4F-4D52-8537-76E9A5B89E2F}"/>
          </ac:spMkLst>
        </pc:spChg>
        <pc:spChg chg="add del">
          <ac:chgData name="Joe Heins" userId="54563f87d4c98155" providerId="LiveId" clId="{440AFC8F-A78E-4841-8CF3-6D84762A97C0}" dt="2024-04-04T17:00:21.336" v="1026" actId="26606"/>
          <ac:spMkLst>
            <pc:docMk/>
            <pc:sldMk cId="1875433413" sldId="321"/>
            <ac:spMk id="1039" creationId="{67E6FB20-7663-466F-A928-9371C34F955C}"/>
          </ac:spMkLst>
        </pc:spChg>
        <pc:spChg chg="add del">
          <ac:chgData name="Joe Heins" userId="54563f87d4c98155" providerId="LiveId" clId="{440AFC8F-A78E-4841-8CF3-6D84762A97C0}" dt="2024-04-04T17:00:21.336" v="1025" actId="26606"/>
          <ac:spMkLst>
            <pc:docMk/>
            <pc:sldMk cId="1875433413" sldId="321"/>
            <ac:spMk id="1044" creationId="{08CB54FC-0B2A-4107-9A70-958B90B76585}"/>
          </ac:spMkLst>
        </pc:spChg>
        <pc:spChg chg="add del">
          <ac:chgData name="Joe Heins" userId="54563f87d4c98155" providerId="LiveId" clId="{440AFC8F-A78E-4841-8CF3-6D84762A97C0}" dt="2024-04-04T17:00:21.336" v="1025" actId="26606"/>
          <ac:spMkLst>
            <pc:docMk/>
            <pc:sldMk cId="1875433413" sldId="321"/>
            <ac:spMk id="1048" creationId="{9AA76026-5689-4584-8D93-D71D739E61B5}"/>
          </ac:spMkLst>
        </pc:spChg>
        <pc:spChg chg="add">
          <ac:chgData name="Joe Heins" userId="54563f87d4c98155" providerId="LiveId" clId="{440AFC8F-A78E-4841-8CF3-6D84762A97C0}" dt="2024-04-04T17:00:21.336" v="1026" actId="26606"/>
          <ac:spMkLst>
            <pc:docMk/>
            <pc:sldMk cId="1875433413" sldId="321"/>
            <ac:spMk id="1050" creationId="{13BCCAE5-A35B-4B66-A4A7-E23C34A403A4}"/>
          </ac:spMkLst>
        </pc:spChg>
        <pc:spChg chg="add">
          <ac:chgData name="Joe Heins" userId="54563f87d4c98155" providerId="LiveId" clId="{440AFC8F-A78E-4841-8CF3-6D84762A97C0}" dt="2024-04-04T17:00:21.336" v="1026" actId="26606"/>
          <ac:spMkLst>
            <pc:docMk/>
            <pc:sldMk cId="1875433413" sldId="321"/>
            <ac:spMk id="1052" creationId="{FEC9799F-A0B8-45B9-8164-71F2838922CE}"/>
          </ac:spMkLst>
        </pc:spChg>
        <pc:picChg chg="mod ord">
          <ac:chgData name="Joe Heins" userId="54563f87d4c98155" providerId="LiveId" clId="{440AFC8F-A78E-4841-8CF3-6D84762A97C0}" dt="2024-04-04T17:00:21.336" v="1026" actId="26606"/>
          <ac:picMkLst>
            <pc:docMk/>
            <pc:sldMk cId="1875433413" sldId="321"/>
            <ac:picMk id="1026" creationId="{445267F8-FE73-3F36-F270-CAE867E58D95}"/>
          </ac:picMkLst>
        </pc:picChg>
        <pc:cxnChg chg="add del">
          <ac:chgData name="Joe Heins" userId="54563f87d4c98155" providerId="LiveId" clId="{440AFC8F-A78E-4841-8CF3-6D84762A97C0}" dt="2024-04-03T15:04:49.760" v="335" actId="26606"/>
          <ac:cxnSpMkLst>
            <pc:docMk/>
            <pc:sldMk cId="1875433413" sldId="321"/>
            <ac:cxnSpMk id="1033" creationId="{7855A9B5-1710-4B19-B0F1-CDFDD4ED5B7E}"/>
          </ac:cxnSpMkLst>
        </pc:cxnChg>
        <pc:cxnChg chg="add del">
          <ac:chgData name="Joe Heins" userId="54563f87d4c98155" providerId="LiveId" clId="{440AFC8F-A78E-4841-8CF3-6D84762A97C0}" dt="2024-04-04T17:00:21.336" v="1026" actId="26606"/>
          <ac:cxnSpMkLst>
            <pc:docMk/>
            <pc:sldMk cId="1875433413" sldId="321"/>
            <ac:cxnSpMk id="1038" creationId="{CF117E1C-E964-4433-B1A8-BB2301D0FF14}"/>
          </ac:cxnSpMkLst>
        </pc:cxnChg>
        <pc:cxnChg chg="add del">
          <ac:chgData name="Joe Heins" userId="54563f87d4c98155" providerId="LiveId" clId="{440AFC8F-A78E-4841-8CF3-6D84762A97C0}" dt="2024-04-04T17:00:21.336" v="1025" actId="26606"/>
          <ac:cxnSpMkLst>
            <pc:docMk/>
            <pc:sldMk cId="1875433413" sldId="321"/>
            <ac:cxnSpMk id="1046" creationId="{7855A9B5-1710-4B19-B0F1-CDFDD4ED5B7E}"/>
          </ac:cxnSpMkLst>
        </pc:cxnChg>
        <pc:cxnChg chg="add">
          <ac:chgData name="Joe Heins" userId="54563f87d4c98155" providerId="LiveId" clId="{440AFC8F-A78E-4841-8CF3-6D84762A97C0}" dt="2024-04-04T17:00:21.336" v="1026" actId="26606"/>
          <ac:cxnSpMkLst>
            <pc:docMk/>
            <pc:sldMk cId="1875433413" sldId="321"/>
            <ac:cxnSpMk id="1051" creationId="{6987BDFB-DE64-4B56-B44F-45FAE19FA94E}"/>
          </ac:cxnSpMkLst>
        </pc:cxnChg>
      </pc:sldChg>
      <pc:sldChg chg="addSp delSp modSp mod setBg">
        <pc:chgData name="Joe Heins" userId="54563f87d4c98155" providerId="LiveId" clId="{440AFC8F-A78E-4841-8CF3-6D84762A97C0}" dt="2024-04-08T21:28:18.552" v="2263" actId="20577"/>
        <pc:sldMkLst>
          <pc:docMk/>
          <pc:sldMk cId="129778978" sldId="322"/>
        </pc:sldMkLst>
        <pc:spChg chg="mod">
          <ac:chgData name="Joe Heins" userId="54563f87d4c98155" providerId="LiveId" clId="{440AFC8F-A78E-4841-8CF3-6D84762A97C0}" dt="2024-04-04T17:18:20.168" v="1283" actId="26606"/>
          <ac:spMkLst>
            <pc:docMk/>
            <pc:sldMk cId="129778978" sldId="322"/>
            <ac:spMk id="2" creationId="{2FBB9C01-8E3F-EC33-0216-22ECADB09FF2}"/>
          </ac:spMkLst>
        </pc:spChg>
        <pc:spChg chg="mod">
          <ac:chgData name="Joe Heins" userId="54563f87d4c98155" providerId="LiveId" clId="{440AFC8F-A78E-4841-8CF3-6D84762A97C0}" dt="2024-04-08T21:28:18.552" v="2263" actId="20577"/>
          <ac:spMkLst>
            <pc:docMk/>
            <pc:sldMk cId="129778978" sldId="322"/>
            <ac:spMk id="3" creationId="{1C21CFC4-A7E4-C002-42E4-4BDE8EC0E727}"/>
          </ac:spMkLst>
        </pc:spChg>
        <pc:spChg chg="add del">
          <ac:chgData name="Joe Heins" userId="54563f87d4c98155" providerId="LiveId" clId="{440AFC8F-A78E-4841-8CF3-6D84762A97C0}" dt="2024-04-04T17:18:20.168" v="1283" actId="26606"/>
          <ac:spMkLst>
            <pc:docMk/>
            <pc:sldMk cId="129778978" sldId="322"/>
            <ac:spMk id="2057" creationId="{13BCCAE5-A35B-4B66-A4A7-E23C34A403A4}"/>
          </ac:spMkLst>
        </pc:spChg>
        <pc:spChg chg="add del">
          <ac:chgData name="Joe Heins" userId="54563f87d4c98155" providerId="LiveId" clId="{440AFC8F-A78E-4841-8CF3-6D84762A97C0}" dt="2024-04-04T17:18:20.168" v="1283" actId="26606"/>
          <ac:spMkLst>
            <pc:docMk/>
            <pc:sldMk cId="129778978" sldId="322"/>
            <ac:spMk id="2061" creationId="{CB06839E-D8C3-4A74-BA2B-3B97E7B2CDB5}"/>
          </ac:spMkLst>
        </pc:spChg>
        <pc:picChg chg="mod">
          <ac:chgData name="Joe Heins" userId="54563f87d4c98155" providerId="LiveId" clId="{440AFC8F-A78E-4841-8CF3-6D84762A97C0}" dt="2024-04-04T17:18:20.168" v="1283" actId="26606"/>
          <ac:picMkLst>
            <pc:docMk/>
            <pc:sldMk cId="129778978" sldId="322"/>
            <ac:picMk id="2052" creationId="{C5565860-732C-5DDA-2C89-ADC3D41B3483}"/>
          </ac:picMkLst>
        </pc:picChg>
        <pc:cxnChg chg="add del">
          <ac:chgData name="Joe Heins" userId="54563f87d4c98155" providerId="LiveId" clId="{440AFC8F-A78E-4841-8CF3-6D84762A97C0}" dt="2024-04-04T17:18:20.168" v="1283" actId="26606"/>
          <ac:cxnSpMkLst>
            <pc:docMk/>
            <pc:sldMk cId="129778978" sldId="322"/>
            <ac:cxnSpMk id="2059" creationId="{6987BDFB-DE64-4B56-B44F-45FAE19FA94E}"/>
          </ac:cxnSpMkLst>
        </pc:cxnChg>
      </pc:sldChg>
      <pc:sldChg chg="del">
        <pc:chgData name="Joe Heins" userId="54563f87d4c98155" providerId="LiveId" clId="{440AFC8F-A78E-4841-8CF3-6D84762A97C0}" dt="2024-04-04T17:25:59.665" v="1420" actId="47"/>
        <pc:sldMkLst>
          <pc:docMk/>
          <pc:sldMk cId="4265609894" sldId="323"/>
        </pc:sldMkLst>
      </pc:sldChg>
      <pc:sldChg chg="modSp mod">
        <pc:chgData name="Joe Heins" userId="54563f87d4c98155" providerId="LiveId" clId="{440AFC8F-A78E-4841-8CF3-6D84762A97C0}" dt="2024-04-04T18:26:41.422" v="1985" actId="313"/>
        <pc:sldMkLst>
          <pc:docMk/>
          <pc:sldMk cId="431801962" sldId="324"/>
        </pc:sldMkLst>
        <pc:spChg chg="mod">
          <ac:chgData name="Joe Heins" userId="54563f87d4c98155" providerId="LiveId" clId="{440AFC8F-A78E-4841-8CF3-6D84762A97C0}" dt="2024-04-04T18:26:41.422" v="1985" actId="313"/>
          <ac:spMkLst>
            <pc:docMk/>
            <pc:sldMk cId="431801962" sldId="324"/>
            <ac:spMk id="3" creationId="{1C21CFC4-A7E4-C002-42E4-4BDE8EC0E727}"/>
          </ac:spMkLst>
        </pc:spChg>
      </pc:sldChg>
      <pc:sldChg chg="modSp mod">
        <pc:chgData name="Joe Heins" userId="54563f87d4c98155" providerId="LiveId" clId="{440AFC8F-A78E-4841-8CF3-6D84762A97C0}" dt="2024-04-04T18:28:25.465" v="2035" actId="20577"/>
        <pc:sldMkLst>
          <pc:docMk/>
          <pc:sldMk cId="3463591898" sldId="325"/>
        </pc:sldMkLst>
        <pc:spChg chg="mod">
          <ac:chgData name="Joe Heins" userId="54563f87d4c98155" providerId="LiveId" clId="{440AFC8F-A78E-4841-8CF3-6D84762A97C0}" dt="2024-04-04T18:28:25.465" v="2035" actId="20577"/>
          <ac:spMkLst>
            <pc:docMk/>
            <pc:sldMk cId="3463591898" sldId="325"/>
            <ac:spMk id="3" creationId="{1C21CFC4-A7E4-C002-42E4-4BDE8EC0E727}"/>
          </ac:spMkLst>
        </pc:spChg>
      </pc:sldChg>
      <pc:sldChg chg="addSp delSp modSp mod setBg setFolMasterObjs">
        <pc:chgData name="Joe Heins" userId="54563f87d4c98155" providerId="LiveId" clId="{440AFC8F-A78E-4841-8CF3-6D84762A97C0}" dt="2024-04-03T15:59:01.846" v="538" actId="20577"/>
        <pc:sldMkLst>
          <pc:docMk/>
          <pc:sldMk cId="926284500" sldId="326"/>
        </pc:sldMkLst>
        <pc:spChg chg="mod">
          <ac:chgData name="Joe Heins" userId="54563f87d4c98155" providerId="LiveId" clId="{440AFC8F-A78E-4841-8CF3-6D84762A97C0}" dt="2024-04-03T15:51:10.249" v="376" actId="26606"/>
          <ac:spMkLst>
            <pc:docMk/>
            <pc:sldMk cId="926284500" sldId="326"/>
            <ac:spMk id="2" creationId="{6EBCAF86-CC05-00D6-5D5C-B4CC25692CAD}"/>
          </ac:spMkLst>
        </pc:spChg>
        <pc:spChg chg="mod">
          <ac:chgData name="Joe Heins" userId="54563f87d4c98155" providerId="LiveId" clId="{440AFC8F-A78E-4841-8CF3-6D84762A97C0}" dt="2024-04-03T15:59:01.846" v="538" actId="20577"/>
          <ac:spMkLst>
            <pc:docMk/>
            <pc:sldMk cId="926284500" sldId="326"/>
            <ac:spMk id="3" creationId="{3158745D-0BD6-83C9-57FB-D6CA37E6EB46}"/>
          </ac:spMkLst>
        </pc:spChg>
        <pc:spChg chg="del mod ord">
          <ac:chgData name="Joe Heins" userId="54563f87d4c98155" providerId="LiveId" clId="{440AFC8F-A78E-4841-8CF3-6D84762A97C0}" dt="2024-04-03T15:50:43.074" v="369" actId="478"/>
          <ac:spMkLst>
            <pc:docMk/>
            <pc:sldMk cId="926284500" sldId="326"/>
            <ac:spMk id="5" creationId="{C03DE39E-E248-CB50-D06B-4BA9AFB39C81}"/>
          </ac:spMkLst>
        </pc:spChg>
        <pc:spChg chg="add del">
          <ac:chgData name="Joe Heins" userId="54563f87d4c98155" providerId="LiveId" clId="{440AFC8F-A78E-4841-8CF3-6D84762A97C0}" dt="2024-04-03T15:50:39.355" v="368" actId="26606"/>
          <ac:spMkLst>
            <pc:docMk/>
            <pc:sldMk cId="926284500" sldId="326"/>
            <ac:spMk id="30" creationId="{88F0A37D-2337-4AAF-98B0-7E4E9B98719A}"/>
          </ac:spMkLst>
        </pc:spChg>
        <pc:spChg chg="add del">
          <ac:chgData name="Joe Heins" userId="54563f87d4c98155" providerId="LiveId" clId="{440AFC8F-A78E-4841-8CF3-6D84762A97C0}" dt="2024-04-03T15:50:39.355" v="368" actId="26606"/>
          <ac:spMkLst>
            <pc:docMk/>
            <pc:sldMk cId="926284500" sldId="326"/>
            <ac:spMk id="34" creationId="{F7234D70-FB65-4E99-985E-64D219674D45}"/>
          </ac:spMkLst>
        </pc:spChg>
        <pc:spChg chg="add del">
          <ac:chgData name="Joe Heins" userId="54563f87d4c98155" providerId="LiveId" clId="{440AFC8F-A78E-4841-8CF3-6D84762A97C0}" dt="2024-04-03T15:51:10.249" v="376" actId="26606"/>
          <ac:spMkLst>
            <pc:docMk/>
            <pc:sldMk cId="926284500" sldId="326"/>
            <ac:spMk id="39" creationId="{D40791F6-715D-481A-9C4A-3645AECFD5A0}"/>
          </ac:spMkLst>
        </pc:spChg>
        <pc:spChg chg="add del">
          <ac:chgData name="Joe Heins" userId="54563f87d4c98155" providerId="LiveId" clId="{440AFC8F-A78E-4841-8CF3-6D84762A97C0}" dt="2024-04-03T15:51:10.249" v="376" actId="26606"/>
          <ac:spMkLst>
            <pc:docMk/>
            <pc:sldMk cId="926284500" sldId="326"/>
            <ac:spMk id="43" creationId="{811CBAFA-D7E0-40A7-BB94-2C05304B407B}"/>
          </ac:spMkLst>
        </pc:spChg>
        <pc:spChg chg="add del">
          <ac:chgData name="Joe Heins" userId="54563f87d4c98155" providerId="LiveId" clId="{440AFC8F-A78E-4841-8CF3-6D84762A97C0}" dt="2024-04-03T15:51:10.249" v="375" actId="26606"/>
          <ac:spMkLst>
            <pc:docMk/>
            <pc:sldMk cId="926284500" sldId="326"/>
            <ac:spMk id="48" creationId="{13BCCAE5-A35B-4B66-A4A7-E23C34A403A4}"/>
          </ac:spMkLst>
        </pc:spChg>
        <pc:spChg chg="add del">
          <ac:chgData name="Joe Heins" userId="54563f87d4c98155" providerId="LiveId" clId="{440AFC8F-A78E-4841-8CF3-6D84762A97C0}" dt="2024-04-03T15:51:10.249" v="375" actId="26606"/>
          <ac:spMkLst>
            <pc:docMk/>
            <pc:sldMk cId="926284500" sldId="326"/>
            <ac:spMk id="52" creationId="{FEC9799F-A0B8-45B9-8164-71F2838922CE}"/>
          </ac:spMkLst>
        </pc:spChg>
        <pc:spChg chg="add">
          <ac:chgData name="Joe Heins" userId="54563f87d4c98155" providerId="LiveId" clId="{440AFC8F-A78E-4841-8CF3-6D84762A97C0}" dt="2024-04-03T15:51:10.249" v="376" actId="26606"/>
          <ac:spMkLst>
            <pc:docMk/>
            <pc:sldMk cId="926284500" sldId="326"/>
            <ac:spMk id="54" creationId="{0AB6E427-3F73-4C06-A5D5-AE52C3883B50}"/>
          </ac:spMkLst>
        </pc:spChg>
        <pc:spChg chg="add">
          <ac:chgData name="Joe Heins" userId="54563f87d4c98155" providerId="LiveId" clId="{440AFC8F-A78E-4841-8CF3-6D84762A97C0}" dt="2024-04-03T15:51:10.249" v="376" actId="26606"/>
          <ac:spMkLst>
            <pc:docMk/>
            <pc:sldMk cId="926284500" sldId="326"/>
            <ac:spMk id="55" creationId="{D8C9BDAA-0390-4B39-9B5C-BC95E5120DA4}"/>
          </ac:spMkLst>
        </pc:spChg>
        <pc:grpChg chg="del">
          <ac:chgData name="Joe Heins" userId="54563f87d4c98155" providerId="LiveId" clId="{440AFC8F-A78E-4841-8CF3-6D84762A97C0}" dt="2024-04-03T15:49:22.875" v="362" actId="478"/>
          <ac:grpSpMkLst>
            <pc:docMk/>
            <pc:sldMk cId="926284500" sldId="326"/>
            <ac:grpSpMk id="23" creationId="{16EB3191-7075-52EC-88FC-042D323C7F52}"/>
          </ac:grpSpMkLst>
        </pc:grpChg>
        <pc:picChg chg="add mod modCrop">
          <ac:chgData name="Joe Heins" userId="54563f87d4c98155" providerId="LiveId" clId="{440AFC8F-A78E-4841-8CF3-6D84762A97C0}" dt="2024-04-03T15:51:10.249" v="376" actId="26606"/>
          <ac:picMkLst>
            <pc:docMk/>
            <pc:sldMk cId="926284500" sldId="326"/>
            <ac:picMk id="24" creationId="{BD453138-CAB4-2BAC-0F1A-CD5CF34043E9}"/>
          </ac:picMkLst>
        </pc:picChg>
        <pc:cxnChg chg="del mod">
          <ac:chgData name="Joe Heins" userId="54563f87d4c98155" providerId="LiveId" clId="{440AFC8F-A78E-4841-8CF3-6D84762A97C0}" dt="2024-04-03T15:50:21.837" v="367" actId="478"/>
          <ac:cxnSpMkLst>
            <pc:docMk/>
            <pc:sldMk cId="926284500" sldId="326"/>
            <ac:cxnSpMk id="25" creationId="{E6A61D26-71CA-CEEA-EBF7-C668B267A96E}"/>
          </ac:cxnSpMkLst>
        </pc:cxnChg>
        <pc:cxnChg chg="add del">
          <ac:chgData name="Joe Heins" userId="54563f87d4c98155" providerId="LiveId" clId="{440AFC8F-A78E-4841-8CF3-6D84762A97C0}" dt="2024-04-03T15:50:39.355" v="368" actId="26606"/>
          <ac:cxnSpMkLst>
            <pc:docMk/>
            <pc:sldMk cId="926284500" sldId="326"/>
            <ac:cxnSpMk id="32" creationId="{F15CCCF0-E573-463A-9760-1FDC0B2CFBD7}"/>
          </ac:cxnSpMkLst>
        </pc:cxnChg>
        <pc:cxnChg chg="add del">
          <ac:chgData name="Joe Heins" userId="54563f87d4c98155" providerId="LiveId" clId="{440AFC8F-A78E-4841-8CF3-6D84762A97C0}" dt="2024-04-03T15:51:10.249" v="376" actId="26606"/>
          <ac:cxnSpMkLst>
            <pc:docMk/>
            <pc:sldMk cId="926284500" sldId="326"/>
            <ac:cxnSpMk id="41" creationId="{740F83A4-FAC4-4867-95A5-BBFD280C7BF5}"/>
          </ac:cxnSpMkLst>
        </pc:cxnChg>
        <pc:cxnChg chg="add del">
          <ac:chgData name="Joe Heins" userId="54563f87d4c98155" providerId="LiveId" clId="{440AFC8F-A78E-4841-8CF3-6D84762A97C0}" dt="2024-04-03T15:51:10.249" v="375" actId="26606"/>
          <ac:cxnSpMkLst>
            <pc:docMk/>
            <pc:sldMk cId="926284500" sldId="326"/>
            <ac:cxnSpMk id="50" creationId="{6987BDFB-DE64-4B56-B44F-45FAE19FA94E}"/>
          </ac:cxnSpMkLst>
        </pc:cxnChg>
        <pc:cxnChg chg="add">
          <ac:chgData name="Joe Heins" userId="54563f87d4c98155" providerId="LiveId" clId="{440AFC8F-A78E-4841-8CF3-6D84762A97C0}" dt="2024-04-03T15:51:10.249" v="376" actId="26606"/>
          <ac:cxnSpMkLst>
            <pc:docMk/>
            <pc:sldMk cId="926284500" sldId="326"/>
            <ac:cxnSpMk id="56" creationId="{E04A321A-A039-4720-87B4-66A4210E0D57}"/>
          </ac:cxnSpMkLst>
        </pc:cxnChg>
      </pc:sldChg>
      <pc:sldChg chg="del">
        <pc:chgData name="Joe Heins" userId="54563f87d4c98155" providerId="LiveId" clId="{440AFC8F-A78E-4841-8CF3-6D84762A97C0}" dt="2024-04-03T16:00:10.371" v="541" actId="47"/>
        <pc:sldMkLst>
          <pc:docMk/>
          <pc:sldMk cId="2229108322" sldId="327"/>
        </pc:sldMkLst>
      </pc:sldChg>
      <pc:sldChg chg="del">
        <pc:chgData name="Joe Heins" userId="54563f87d4c98155" providerId="LiveId" clId="{440AFC8F-A78E-4841-8CF3-6D84762A97C0}" dt="2024-04-03T16:00:06.855" v="540" actId="47"/>
        <pc:sldMkLst>
          <pc:docMk/>
          <pc:sldMk cId="3877689952" sldId="329"/>
        </pc:sldMkLst>
      </pc:sldChg>
      <pc:sldChg chg="delSp modSp new del mod">
        <pc:chgData name="Joe Heins" userId="54563f87d4c98155" providerId="LiveId" clId="{440AFC8F-A78E-4841-8CF3-6D84762A97C0}" dt="2024-04-03T13:41:59.411" v="62" actId="47"/>
        <pc:sldMkLst>
          <pc:docMk/>
          <pc:sldMk cId="4214491885" sldId="330"/>
        </pc:sldMkLst>
        <pc:spChg chg="del">
          <ac:chgData name="Joe Heins" userId="54563f87d4c98155" providerId="LiveId" clId="{440AFC8F-A78E-4841-8CF3-6D84762A97C0}" dt="2024-04-03T13:41:03.622" v="19" actId="478"/>
          <ac:spMkLst>
            <pc:docMk/>
            <pc:sldMk cId="4214491885" sldId="330"/>
            <ac:spMk id="2" creationId="{6B846575-CDD3-4F87-8B84-B82724F0C3BC}"/>
          </ac:spMkLst>
        </pc:spChg>
        <pc:spChg chg="mod">
          <ac:chgData name="Joe Heins" userId="54563f87d4c98155" providerId="LiveId" clId="{440AFC8F-A78E-4841-8CF3-6D84762A97C0}" dt="2024-04-03T13:41:09.561" v="55" actId="1035"/>
          <ac:spMkLst>
            <pc:docMk/>
            <pc:sldMk cId="4214491885" sldId="330"/>
            <ac:spMk id="3" creationId="{B5C1C44B-6403-EBD4-C06F-FC68CA2EDB4E}"/>
          </ac:spMkLst>
        </pc:spChg>
      </pc:sldChg>
      <pc:sldChg chg="add del">
        <pc:chgData name="Joe Heins" userId="54563f87d4c98155" providerId="LiveId" clId="{440AFC8F-A78E-4841-8CF3-6D84762A97C0}" dt="2024-04-03T13:41:11.030" v="56" actId="47"/>
        <pc:sldMkLst>
          <pc:docMk/>
          <pc:sldMk cId="1350750357" sldId="331"/>
        </pc:sldMkLst>
      </pc:sldChg>
      <pc:sldChg chg="addSp modSp add mod setBg">
        <pc:chgData name="Joe Heins" userId="54563f87d4c98155" providerId="LiveId" clId="{440AFC8F-A78E-4841-8CF3-6D84762A97C0}" dt="2024-04-08T20:37:15.548" v="2163" actId="1076"/>
        <pc:sldMkLst>
          <pc:docMk/>
          <pc:sldMk cId="3204653849" sldId="331"/>
        </pc:sldMkLst>
        <pc:spChg chg="mod">
          <ac:chgData name="Joe Heins" userId="54563f87d4c98155" providerId="LiveId" clId="{440AFC8F-A78E-4841-8CF3-6D84762A97C0}" dt="2024-04-03T13:48:09.034" v="76" actId="1076"/>
          <ac:spMkLst>
            <pc:docMk/>
            <pc:sldMk cId="3204653849" sldId="331"/>
            <ac:spMk id="3" creationId="{B5C1C44B-6403-EBD4-C06F-FC68CA2EDB4E}"/>
          </ac:spMkLst>
        </pc:spChg>
        <pc:spChg chg="add mod">
          <ac:chgData name="Joe Heins" userId="54563f87d4c98155" providerId="LiveId" clId="{440AFC8F-A78E-4841-8CF3-6D84762A97C0}" dt="2024-04-08T20:36:15.563" v="2155" actId="20577"/>
          <ac:spMkLst>
            <pc:docMk/>
            <pc:sldMk cId="3204653849" sldId="331"/>
            <ac:spMk id="5" creationId="{E8F6F6FE-F308-552A-DD6D-5457821FB66E}"/>
          </ac:spMkLst>
        </pc:spChg>
        <pc:spChg chg="add">
          <ac:chgData name="Joe Heins" userId="54563f87d4c98155" providerId="LiveId" clId="{440AFC8F-A78E-4841-8CF3-6D84762A97C0}" dt="2024-04-03T13:41:50.706" v="61" actId="26606"/>
          <ac:spMkLst>
            <pc:docMk/>
            <pc:sldMk cId="3204653849" sldId="331"/>
            <ac:spMk id="9" creationId="{0AB6E427-3F73-4C06-A5D5-AE52C3883B50}"/>
          </ac:spMkLst>
        </pc:spChg>
        <pc:spChg chg="add">
          <ac:chgData name="Joe Heins" userId="54563f87d4c98155" providerId="LiveId" clId="{440AFC8F-A78E-4841-8CF3-6D84762A97C0}" dt="2024-04-03T13:41:50.706" v="61" actId="26606"/>
          <ac:spMkLst>
            <pc:docMk/>
            <pc:sldMk cId="3204653849" sldId="331"/>
            <ac:spMk id="11" creationId="{D8C9BDAA-0390-4B39-9B5C-BC95E5120DA4}"/>
          </ac:spMkLst>
        </pc:spChg>
        <pc:picChg chg="add mod modCrop">
          <ac:chgData name="Joe Heins" userId="54563f87d4c98155" providerId="LiveId" clId="{440AFC8F-A78E-4841-8CF3-6D84762A97C0}" dt="2024-04-08T20:37:15.548" v="2163" actId="1076"/>
          <ac:picMkLst>
            <pc:docMk/>
            <pc:sldMk cId="3204653849" sldId="331"/>
            <ac:picMk id="4" creationId="{0D9F9C5C-03D0-AA81-B8AC-64A78D976088}"/>
          </ac:picMkLst>
        </pc:picChg>
        <pc:cxnChg chg="add mod">
          <ac:chgData name="Joe Heins" userId="54563f87d4c98155" providerId="LiveId" clId="{440AFC8F-A78E-4841-8CF3-6D84762A97C0}" dt="2024-04-08T20:36:23.906" v="2157" actId="692"/>
          <ac:cxnSpMkLst>
            <pc:docMk/>
            <pc:sldMk cId="3204653849" sldId="331"/>
            <ac:cxnSpMk id="6" creationId="{8EF8817C-D07A-3786-2F6E-7870CB8ECBDA}"/>
          </ac:cxnSpMkLst>
        </pc:cxnChg>
        <pc:cxnChg chg="add">
          <ac:chgData name="Joe Heins" userId="54563f87d4c98155" providerId="LiveId" clId="{440AFC8F-A78E-4841-8CF3-6D84762A97C0}" dt="2024-04-03T13:41:50.706" v="61" actId="26606"/>
          <ac:cxnSpMkLst>
            <pc:docMk/>
            <pc:sldMk cId="3204653849" sldId="331"/>
            <ac:cxnSpMk id="13" creationId="{E04A321A-A039-4720-87B4-66A4210E0D57}"/>
          </ac:cxnSpMkLst>
        </pc:cxnChg>
      </pc:sldChg>
      <pc:sldChg chg="addSp delSp modSp add mod ord setClrOvrMap">
        <pc:chgData name="Joe Heins" userId="54563f87d4c98155" providerId="LiveId" clId="{440AFC8F-A78E-4841-8CF3-6D84762A97C0}" dt="2024-04-03T13:43:00.438" v="69" actId="122"/>
        <pc:sldMkLst>
          <pc:docMk/>
          <pc:sldMk cId="308031665" sldId="332"/>
        </pc:sldMkLst>
        <pc:spChg chg="mod">
          <ac:chgData name="Joe Heins" userId="54563f87d4c98155" providerId="LiveId" clId="{440AFC8F-A78E-4841-8CF3-6D84762A97C0}" dt="2024-04-03T13:43:00.438" v="69" actId="122"/>
          <ac:spMkLst>
            <pc:docMk/>
            <pc:sldMk cId="308031665" sldId="332"/>
            <ac:spMk id="3" creationId="{B5C1C44B-6403-EBD4-C06F-FC68CA2EDB4E}"/>
          </ac:spMkLst>
        </pc:spChg>
        <pc:spChg chg="del">
          <ac:chgData name="Joe Heins" userId="54563f87d4c98155" providerId="LiveId" clId="{440AFC8F-A78E-4841-8CF3-6D84762A97C0}" dt="2024-04-03T13:42:17.372" v="65" actId="26606"/>
          <ac:spMkLst>
            <pc:docMk/>
            <pc:sldMk cId="308031665" sldId="332"/>
            <ac:spMk id="9" creationId="{0AB6E427-3F73-4C06-A5D5-AE52C3883B50}"/>
          </ac:spMkLst>
        </pc:spChg>
        <pc:spChg chg="del">
          <ac:chgData name="Joe Heins" userId="54563f87d4c98155" providerId="LiveId" clId="{440AFC8F-A78E-4841-8CF3-6D84762A97C0}" dt="2024-04-03T13:42:17.372" v="65" actId="26606"/>
          <ac:spMkLst>
            <pc:docMk/>
            <pc:sldMk cId="308031665" sldId="332"/>
            <ac:spMk id="11" creationId="{D8C9BDAA-0390-4B39-9B5C-BC95E5120DA4}"/>
          </ac:spMkLst>
        </pc:spChg>
        <pc:spChg chg="add">
          <ac:chgData name="Joe Heins" userId="54563f87d4c98155" providerId="LiveId" clId="{440AFC8F-A78E-4841-8CF3-6D84762A97C0}" dt="2024-04-03T13:42:17.372" v="65" actId="26606"/>
          <ac:spMkLst>
            <pc:docMk/>
            <pc:sldMk cId="308031665" sldId="332"/>
            <ac:spMk id="19" creationId="{E844E128-FF69-4E9F-8327-6B504B3C5AE1}"/>
          </ac:spMkLst>
        </pc:spChg>
        <pc:picChg chg="del">
          <ac:chgData name="Joe Heins" userId="54563f87d4c98155" providerId="LiveId" clId="{440AFC8F-A78E-4841-8CF3-6D84762A97C0}" dt="2024-04-03T13:42:06.590" v="64" actId="478"/>
          <ac:picMkLst>
            <pc:docMk/>
            <pc:sldMk cId="308031665" sldId="332"/>
            <ac:picMk id="4" creationId="{0D9F9C5C-03D0-AA81-B8AC-64A78D976088}"/>
          </ac:picMkLst>
        </pc:picChg>
        <pc:picChg chg="add">
          <ac:chgData name="Joe Heins" userId="54563f87d4c98155" providerId="LiveId" clId="{440AFC8F-A78E-4841-8CF3-6D84762A97C0}" dt="2024-04-03T13:42:17.372" v="65" actId="26606"/>
          <ac:picMkLst>
            <pc:docMk/>
            <pc:sldMk cId="308031665" sldId="332"/>
            <ac:picMk id="15" creationId="{D9B1818E-FCA9-EC41-4B82-48CA4AD4F108}"/>
          </ac:picMkLst>
        </pc:picChg>
        <pc:cxnChg chg="del">
          <ac:chgData name="Joe Heins" userId="54563f87d4c98155" providerId="LiveId" clId="{440AFC8F-A78E-4841-8CF3-6D84762A97C0}" dt="2024-04-03T13:42:17.372" v="65" actId="26606"/>
          <ac:cxnSpMkLst>
            <pc:docMk/>
            <pc:sldMk cId="308031665" sldId="332"/>
            <ac:cxnSpMk id="13" creationId="{E04A321A-A039-4720-87B4-66A4210E0D57}"/>
          </ac:cxnSpMkLst>
        </pc:cxnChg>
        <pc:cxnChg chg="add">
          <ac:chgData name="Joe Heins" userId="54563f87d4c98155" providerId="LiveId" clId="{440AFC8F-A78E-4841-8CF3-6D84762A97C0}" dt="2024-04-03T13:42:17.372" v="65" actId="26606"/>
          <ac:cxnSpMkLst>
            <pc:docMk/>
            <pc:sldMk cId="308031665" sldId="332"/>
            <ac:cxnSpMk id="21" creationId="{055CEADF-09EA-423C-8C45-F94AF44D5AF0}"/>
          </ac:cxnSpMkLst>
        </pc:cxnChg>
      </pc:sldChg>
      <pc:sldChg chg="modSp new mod">
        <pc:chgData name="Joe Heins" userId="54563f87d4c98155" providerId="LiveId" clId="{440AFC8F-A78E-4841-8CF3-6D84762A97C0}" dt="2024-04-08T22:08:35.348" v="3167" actId="6549"/>
        <pc:sldMkLst>
          <pc:docMk/>
          <pc:sldMk cId="1634517879" sldId="333"/>
        </pc:sldMkLst>
        <pc:spChg chg="mod">
          <ac:chgData name="Joe Heins" userId="54563f87d4c98155" providerId="LiveId" clId="{440AFC8F-A78E-4841-8CF3-6D84762A97C0}" dt="2024-04-03T16:00:46.827" v="555" actId="313"/>
          <ac:spMkLst>
            <pc:docMk/>
            <pc:sldMk cId="1634517879" sldId="333"/>
            <ac:spMk id="2" creationId="{249CC13E-CCD9-565E-870D-503FCDC65755}"/>
          </ac:spMkLst>
        </pc:spChg>
        <pc:spChg chg="mod">
          <ac:chgData name="Joe Heins" userId="54563f87d4c98155" providerId="LiveId" clId="{440AFC8F-A78E-4841-8CF3-6D84762A97C0}" dt="2024-04-08T22:08:35.348" v="3167" actId="6549"/>
          <ac:spMkLst>
            <pc:docMk/>
            <pc:sldMk cId="1634517879" sldId="333"/>
            <ac:spMk id="3" creationId="{5ED14741-14D0-B40E-350E-47C51A39DB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0914C-695E-4EE9-A9A6-620FA072AA47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0C856-73A8-4893-8209-8246F6FDC4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9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kern="0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How should the Church respond?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9C01-8E3F-EC33-0216-22ECADB0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</a:t>
            </a:r>
            <a:r>
              <a:rPr lang="en-US" u="sng" dirty="0"/>
              <a:t>ing</a:t>
            </a:r>
            <a:r>
              <a:rPr lang="en-US" dirty="0"/>
              <a:t> 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CFC4-A7E4-C002-42E4-4BDE8EC0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25321"/>
            <a:ext cx="10058400" cy="4310887"/>
          </a:xfrm>
        </p:spPr>
        <p:txBody>
          <a:bodyPr>
            <a:normAutofit/>
          </a:bodyPr>
          <a:lstStyle/>
          <a:p>
            <a:pPr marL="4763" indent="0">
              <a:spcBef>
                <a:spcPts val="0"/>
              </a:spcBef>
              <a:buNone/>
            </a:pPr>
            <a:r>
              <a:rPr lang="en-US" sz="3000" b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Four Common Types of Depression</a:t>
            </a:r>
            <a:endParaRPr lang="en-US" sz="3000" b="1" i="1" kern="0" dirty="0">
              <a:solidFill>
                <a:schemeClr val="accent1"/>
              </a:solidFill>
              <a:effectLst/>
              <a:ea typeface="Times New Roman" panose="02020603050405020304" pitchFamily="18" charset="0"/>
            </a:endParaRPr>
          </a:p>
          <a:p>
            <a:pPr marL="796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Single Episode</a:t>
            </a:r>
            <a:endParaRPr lang="en-US" sz="1800" kern="0" dirty="0">
              <a:solidFill>
                <a:srgbClr val="4A4A4A"/>
              </a:solidFill>
              <a:effectLst/>
              <a:ea typeface="Times New Roman" panose="02020603050405020304" pitchFamily="18" charset="0"/>
            </a:endParaRP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Connected to a specific event, or season of life (Acts 27-28).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Triggered by performance, relational change, moving, death of loved one, or divorce.</a:t>
            </a:r>
          </a:p>
          <a:p>
            <a:pPr marL="796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Seasonal Affective Disorder (SAD)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Short days and less daylight triggers a chemical change in the brain.</a:t>
            </a:r>
          </a:p>
          <a:p>
            <a:pPr marL="796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Recurrent (persistent) Depressive Disorder (clinical depression)</a:t>
            </a:r>
            <a:endParaRPr lang="en-US" sz="1800" kern="0" dirty="0">
              <a:solidFill>
                <a:srgbClr val="4A4A4A"/>
              </a:solidFill>
              <a:effectLst/>
              <a:ea typeface="Times New Roman" panose="02020603050405020304" pitchFamily="18" charset="0"/>
            </a:endParaRP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The person has a history of at least two depressive episodes.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Chemical imbalance producing intense feeling of loneness and hopelessness.</a:t>
            </a:r>
          </a:p>
          <a:p>
            <a:pPr marL="796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Bipolar Disorder</a:t>
            </a:r>
            <a:endParaRPr lang="en-US" sz="1800" kern="0" dirty="0">
              <a:solidFill>
                <a:srgbClr val="4A4A4A"/>
              </a:solidFill>
              <a:effectLst/>
              <a:ea typeface="Times New Roman" panose="02020603050405020304" pitchFamily="18" charset="0"/>
            </a:endParaRP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C4245"/>
                </a:solidFill>
                <a:effectLst/>
              </a:rPr>
              <a:t>Depressive episodes alternate with periods of manic symptoms, which include euphoria or irritability, increased activity or energy, and other symptoms such as increased talkativeness, racing thoughts, increased self-esteem, decreased need for sleep, distractibility, and impulsive reckless behavior.</a:t>
            </a:r>
            <a:endParaRPr lang="en-US" sz="1600" kern="0" dirty="0">
              <a:solidFill>
                <a:srgbClr val="4A4A4A"/>
              </a:solidFill>
              <a:ea typeface="Times New Roman" panose="02020603050405020304" pitchFamily="18" charset="0"/>
            </a:endParaRPr>
          </a:p>
        </p:txBody>
      </p:sp>
      <p:pic>
        <p:nvPicPr>
          <p:cNvPr id="4098" name="Picture 2" descr="Inside Out (2015) - IMDb">
            <a:extLst>
              <a:ext uri="{FF2B5EF4-FFF2-40B4-BE49-F238E27FC236}">
                <a16:creationId xmlns:a16="http://schemas.microsoft.com/office/drawing/2014/main" id="{CBF68F7D-2A45-C2B4-32D7-713C7F6CE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568" y="3578442"/>
            <a:ext cx="2397173" cy="13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9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B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CAF86-CC05-00D6-5D5C-B4CC2569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Manag</a:t>
            </a:r>
            <a:r>
              <a:rPr lang="en-US" sz="4000" u="sng" dirty="0">
                <a:solidFill>
                  <a:srgbClr val="FFFFFF"/>
                </a:solidFill>
              </a:rPr>
              <a:t>ing</a:t>
            </a:r>
            <a:r>
              <a:rPr lang="en-US" sz="4000" dirty="0">
                <a:solidFill>
                  <a:srgbClr val="FFFFFF"/>
                </a:solidFill>
              </a:rPr>
              <a:t> Depression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45D-0BD6-83C9-57FB-D6CA37E6EB46}"/>
              </a:ext>
            </a:extLst>
          </p:cNvPr>
          <p:cNvSpPr>
            <a:spLocks/>
          </p:cNvSpPr>
          <p:nvPr/>
        </p:nvSpPr>
        <p:spPr>
          <a:xfrm>
            <a:off x="571752" y="2799654"/>
            <a:ext cx="3162048" cy="318966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>
                <a:solidFill>
                  <a:srgbClr val="FFFFFF"/>
                </a:solidFill>
              </a:rPr>
              <a:t>Management and Treatment</a:t>
            </a:r>
            <a:endParaRPr lang="en-US" sz="1500" b="1" i="1" u="sng" dirty="0">
              <a:solidFill>
                <a:srgbClr val="FFFFFF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FFFFFF"/>
                </a:solidFill>
              </a:rPr>
              <a:t>Family’s lifestyle is important.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FFFFFF"/>
                </a:solidFill>
              </a:rPr>
              <a:t>Intentionality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FFFFFF"/>
                </a:solidFill>
              </a:rPr>
              <a:t>Family System Influence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FFFFFF"/>
                </a:solidFill>
              </a:rPr>
              <a:t>Children playback family’s emotions.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FFFFFF"/>
                </a:solidFill>
              </a:rPr>
              <a:t>Focused attention on Christ.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FFFFFF"/>
                </a:solidFill>
              </a:rPr>
              <a:t>Faith is the rallying point.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FFFFFF"/>
                </a:solidFill>
              </a:rPr>
              <a:t>Seek Professional Help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FFFFFF"/>
                </a:solidFill>
              </a:rPr>
              <a:t>Partner - Alongsider</a:t>
            </a:r>
          </a:p>
        </p:txBody>
      </p:sp>
      <p:pic>
        <p:nvPicPr>
          <p:cNvPr id="24" name="Picture 23" descr="A diagram of a cross and a diagram of a cross&#10;&#10;Description automatically generated">
            <a:extLst>
              <a:ext uri="{FF2B5EF4-FFF2-40B4-BE49-F238E27FC236}">
                <a16:creationId xmlns:a16="http://schemas.microsoft.com/office/drawing/2014/main" id="{BD453138-CAB4-2BAC-0F1A-CD5CF340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6151"/>
          <a:stretch/>
        </p:blipFill>
        <p:spPr>
          <a:xfrm>
            <a:off x="5336935" y="640080"/>
            <a:ext cx="560824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8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C13E-CCD9-565E-870D-503FCDC6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14741-14D0-B40E-350E-47C51A39D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4117"/>
            <a:ext cx="10388704" cy="4460033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dirty="0"/>
              <a:t>Mental Health is a scaled-score (like a pain scale): 0 – 10.</a:t>
            </a:r>
          </a:p>
          <a:p>
            <a:pPr marL="233363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Family backdrop is very important to consider.</a:t>
            </a:r>
          </a:p>
          <a:p>
            <a:pPr marL="233363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Faith in Jesus the Christ creates a “fertile field” for emotional health.</a:t>
            </a:r>
          </a:p>
          <a:p>
            <a:pPr marL="233363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Biblical teachers and preachers should include mental health development as part of the “actionable responses” to sermons and lessons.</a:t>
            </a:r>
          </a:p>
          <a:p>
            <a:pPr marL="233363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Today’s material is the “tip of the iceberg.” Discover more about the “speedbumps.”</a:t>
            </a:r>
          </a:p>
          <a:p>
            <a:pPr marL="0" indent="0">
              <a:buNone/>
            </a:pPr>
            <a:r>
              <a:rPr lang="en-US" u="sng" dirty="0"/>
              <a:t>Recommended Reading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The Emotionally Health Church</a:t>
            </a:r>
            <a:r>
              <a:rPr lang="en-US" dirty="0"/>
              <a:t>, Peter Scarrero,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Healthy Congregation (and) Congregational Leadership in Anxious Times</a:t>
            </a:r>
            <a:r>
              <a:rPr lang="en-US" dirty="0"/>
              <a:t>, Peter Steinke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Congregational Fitness</a:t>
            </a:r>
            <a:r>
              <a:rPr lang="en-US" dirty="0"/>
              <a:t>, Denise Goodman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/>
              <a:t>Perspectives on Congregational Leadership</a:t>
            </a:r>
            <a:r>
              <a:rPr lang="en-US" dirty="0"/>
              <a:t>, Israel Galindo</a:t>
            </a:r>
          </a:p>
        </p:txBody>
      </p:sp>
    </p:spTree>
    <p:extLst>
      <p:ext uri="{BB962C8B-B14F-4D97-AF65-F5344CB8AC3E}">
        <p14:creationId xmlns:p14="http://schemas.microsoft.com/office/powerpoint/2010/main" val="16345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C44B-6403-EBD4-C06F-FC68CA2E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pPr algn="ctr"/>
            <a:r>
              <a:rPr lang="en-US" sz="2500" kern="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Can the Gospel message transform the “entire person” despite rising concerns of emotional unrest?</a:t>
            </a:r>
            <a:endParaRPr lang="en-US" sz="2500" dirty="0">
              <a:solidFill>
                <a:srgbClr val="FFFFFF"/>
              </a:solidFill>
            </a:endParaRPr>
          </a:p>
        </p:txBody>
      </p:sp>
      <p:pic>
        <p:nvPicPr>
          <p:cNvPr id="15" name="Picture 14" descr="Solo journey">
            <a:extLst>
              <a:ext uri="{FF2B5EF4-FFF2-40B4-BE49-F238E27FC236}">
                <a16:creationId xmlns:a16="http://schemas.microsoft.com/office/drawing/2014/main" id="{D9B1818E-FCA9-EC41-4B82-48CA4AD4F1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99" r="4367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B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1C44B-6403-EBD4-C06F-FC68CA2E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21" y="333499"/>
            <a:ext cx="3005462" cy="1971790"/>
          </a:xfrm>
        </p:spPr>
        <p:txBody>
          <a:bodyPr>
            <a:normAutofit/>
          </a:bodyPr>
          <a:lstStyle/>
          <a:p>
            <a:pPr algn="ctr"/>
            <a:r>
              <a:rPr lang="en-US" sz="2000" kern="0" dirty="0">
                <a:solidFill>
                  <a:srgbClr val="FFFFFF"/>
                </a:solidFill>
                <a:effectLst/>
                <a:ea typeface="Times New Roman" panose="02020603050405020304" pitchFamily="18" charset="0"/>
              </a:rPr>
              <a:t>Can the Gospel message transform the “entire person” despite rising concerns of emotional unrest?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 descr="A diagram of a cross and a diagram of a cross&#10;&#10;Description automatically generated">
            <a:extLst>
              <a:ext uri="{FF2B5EF4-FFF2-40B4-BE49-F238E27FC236}">
                <a16:creationId xmlns:a16="http://schemas.microsoft.com/office/drawing/2014/main" id="{0D9F9C5C-03D0-AA81-B8AC-64A78D976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09" b="25902"/>
          <a:stretch/>
        </p:blipFill>
        <p:spPr>
          <a:xfrm>
            <a:off x="4753390" y="503576"/>
            <a:ext cx="6757353" cy="585084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F6F6FE-F308-552A-DD6D-5457821FB66E}"/>
              </a:ext>
            </a:extLst>
          </p:cNvPr>
          <p:cNvSpPr txBox="1">
            <a:spLocks/>
          </p:cNvSpPr>
          <p:nvPr/>
        </p:nvSpPr>
        <p:spPr>
          <a:xfrm>
            <a:off x="440621" y="2972286"/>
            <a:ext cx="3005462" cy="3363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kern="0" dirty="0">
                <a:solidFill>
                  <a:srgbClr val="FFFFFF"/>
                </a:solidFill>
                <a:ea typeface="Times New Roman" panose="02020603050405020304" pitchFamily="18" charset="0"/>
              </a:rPr>
              <a:t>Within a biblical worldview, improved mental health is a privileged responsibility and goal of discipleship.</a:t>
            </a:r>
          </a:p>
          <a:p>
            <a:pPr algn="ctr">
              <a:spcBef>
                <a:spcPts val="0"/>
              </a:spcBef>
            </a:pPr>
            <a:r>
              <a:rPr lang="en-US" sz="2000" kern="0" dirty="0">
                <a:solidFill>
                  <a:srgbClr val="FFFFFF"/>
                </a:solidFill>
              </a:rPr>
              <a:t>(SEE DIAGRAM)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F8817C-D07A-3786-2F6E-7870CB8ECBDA}"/>
              </a:ext>
            </a:extLst>
          </p:cNvPr>
          <p:cNvCxnSpPr>
            <a:cxnSpLocks/>
          </p:cNvCxnSpPr>
          <p:nvPr/>
        </p:nvCxnSpPr>
        <p:spPr>
          <a:xfrm flipV="1">
            <a:off x="3314952" y="4152122"/>
            <a:ext cx="2572664" cy="40059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5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Goal of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DA576-DE02-E993-DD42-7F36AB08C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488508" cy="3760891"/>
          </a:xfrm>
        </p:spPr>
        <p:txBody>
          <a:bodyPr/>
          <a:lstStyle/>
          <a:p>
            <a:r>
              <a:rPr lang="en-US" sz="3000" b="1" dirty="0">
                <a:solidFill>
                  <a:schemeClr val="accent1"/>
                </a:solidFill>
              </a:rPr>
              <a:t>Two-Fold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2500" dirty="0"/>
              <a:t>Expand knowledge and understanding of “mental health” within a Biblical worldview.</a:t>
            </a:r>
          </a:p>
          <a:p>
            <a:pPr lvl="2"/>
            <a:r>
              <a:rPr lang="en-US" sz="2000" dirty="0"/>
              <a:t>Define, develop and apply.</a:t>
            </a:r>
          </a:p>
          <a:p>
            <a:pPr marL="457200" indent="-4572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2500" dirty="0"/>
              <a:t>Expand knowledge of common mental health “speed bumps” or barriers.</a:t>
            </a:r>
          </a:p>
          <a:p>
            <a:pPr lvl="2"/>
            <a:r>
              <a:rPr lang="en-US" sz="2000" dirty="0"/>
              <a:t>Anxiety and Depression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Slava Ilyayev - Colorful Pathway - Oil On Canvas - 101x76 cm | eBay">
            <a:extLst>
              <a:ext uri="{FF2B5EF4-FFF2-40B4-BE49-F238E27FC236}">
                <a16:creationId xmlns:a16="http://schemas.microsoft.com/office/drawing/2014/main" id="{B25F4F07-628E-31F5-3A49-C68B45C8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19" y="2614230"/>
            <a:ext cx="3684001" cy="2748832"/>
          </a:xfrm>
          <a:prstGeom prst="ellipse">
            <a:avLst/>
          </a:prstGeom>
          <a:ln>
            <a:noFill/>
          </a:ln>
          <a:effectLst>
            <a:glow>
              <a:schemeClr val="bg1"/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4" name="Rectangle 1073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B9C01-8E3F-EC33-0216-22ECADB0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Define Mental Health</a:t>
            </a:r>
          </a:p>
        </p:txBody>
      </p:sp>
      <p:cxnSp>
        <p:nvCxnSpPr>
          <p:cNvPr id="1075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CFC4-A7E4-C002-42E4-4BDE8EC0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437376" cy="4292598"/>
          </a:xfrm>
        </p:spPr>
        <p:txBody>
          <a:bodyPr>
            <a:noAutofit/>
          </a:bodyPr>
          <a:lstStyle/>
          <a:p>
            <a:pPr marL="4763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 kern="0" dirty="0">
                <a:effectLst/>
                <a:ea typeface="Times New Roman" panose="02020603050405020304" pitchFamily="18" charset="0"/>
              </a:rPr>
              <a:t>Mental health</a:t>
            </a:r>
            <a:r>
              <a:rPr lang="en-US" sz="1800" kern="0" dirty="0">
                <a:effectLst/>
                <a:ea typeface="Times New Roman" panose="02020603050405020304" pitchFamily="18" charset="0"/>
              </a:rPr>
              <a:t> is a </a:t>
            </a:r>
            <a:r>
              <a:rPr lang="en-US" sz="1800" i="1" u="sng" kern="0" dirty="0">
                <a:effectLst/>
                <a:ea typeface="Times New Roman" panose="02020603050405020304" pitchFamily="18" charset="0"/>
              </a:rPr>
              <a:t>description</a:t>
            </a:r>
            <a:r>
              <a:rPr lang="en-US" sz="1800" i="1" kern="0" dirty="0">
                <a:effectLst/>
                <a:ea typeface="Times New Roman" panose="02020603050405020304" pitchFamily="18" charset="0"/>
              </a:rPr>
              <a:t> of</a:t>
            </a:r>
            <a:r>
              <a:rPr lang="en-US" sz="1800" kern="0" dirty="0">
                <a:effectLst/>
                <a:ea typeface="Times New Roman" panose="02020603050405020304" pitchFamily="18" charset="0"/>
              </a:rPr>
              <a:t> emotional/social </a:t>
            </a:r>
            <a:r>
              <a:rPr lang="en-US" sz="1800" i="1" kern="0" dirty="0">
                <a:effectLst/>
                <a:ea typeface="Times New Roman" panose="02020603050405020304" pitchFamily="18" charset="0"/>
              </a:rPr>
              <a:t>well-being</a:t>
            </a:r>
            <a:r>
              <a:rPr lang="en-US" sz="1800" kern="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796925" indent="-285750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kern="0" dirty="0">
                <a:effectLst/>
                <a:ea typeface="Times New Roman" panose="02020603050405020304" pitchFamily="18" charset="0"/>
              </a:rPr>
              <a:t>Well-being = security, safety, place to fit purpose, peace</a:t>
            </a:r>
          </a:p>
          <a:p>
            <a:pPr marL="796925" indent="-285750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kern="0" dirty="0">
                <a:effectLst/>
                <a:ea typeface="Times New Roman" panose="02020603050405020304" pitchFamily="18" charset="0"/>
              </a:rPr>
              <a:t>Affects how we think, feel, act, relate, and make choices.</a:t>
            </a:r>
          </a:p>
          <a:p>
            <a:pPr marL="796925" indent="-285750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kern="0" dirty="0">
                <a:ea typeface="Times New Roman" panose="02020603050405020304" pitchFamily="18" charset="0"/>
              </a:rPr>
              <a:t>Influenced by faith: See Psalm 16:7-11, Romans 8:28-39, and 2 Corinthians 5:20-21.</a:t>
            </a:r>
            <a:endParaRPr lang="en-US" sz="1800" kern="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1800" b="1" dirty="0"/>
              <a:t>Characteristics</a:t>
            </a:r>
          </a:p>
          <a:p>
            <a:pPr marL="796925" indent="-339725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dirty="0"/>
              <a:t>Everyone has a “mental health score,” i.e. scale of 1-10.</a:t>
            </a:r>
          </a:p>
          <a:p>
            <a:pPr marL="1089533" lvl="1" indent="-339725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i="1" u="sng" dirty="0"/>
              <a:t>Pastoral question</a:t>
            </a:r>
            <a:r>
              <a:rPr lang="en-US" sz="1800" i="1" dirty="0"/>
              <a:t>: What dwells in you this day?</a:t>
            </a:r>
          </a:p>
          <a:p>
            <a:pPr marL="796925" indent="-339725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dirty="0"/>
              <a:t>Mental health is communal.</a:t>
            </a:r>
          </a:p>
          <a:p>
            <a:pPr marL="1079500" indent="-342900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Impacts others and is impacted by others.</a:t>
            </a:r>
          </a:p>
          <a:p>
            <a:pPr marL="1079500" indent="-342900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See Philippians 2:1-18</a:t>
            </a:r>
          </a:p>
          <a:p>
            <a:pPr marL="1079500" indent="-342900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Emotionally healthy church is the goal.</a:t>
            </a:r>
          </a:p>
          <a:p>
            <a:pPr marL="804863" indent="-342900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dirty="0"/>
              <a:t>Influenced by Faith (preferably Christian faith).</a:t>
            </a:r>
          </a:p>
          <a:p>
            <a:pPr marL="1089025" indent="-342900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Origin, purpose, ethics, evil, and death.</a:t>
            </a:r>
          </a:p>
          <a:p>
            <a:pPr marL="1089025" indent="-342900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/>
              <a:t>See Genesis 1-3 (foundations of faith and identity).</a:t>
            </a:r>
          </a:p>
        </p:txBody>
      </p:sp>
      <p:pic>
        <p:nvPicPr>
          <p:cNvPr id="4" name="Picture 2" descr="Mental Health Discrimination ...">
            <a:extLst>
              <a:ext uri="{FF2B5EF4-FFF2-40B4-BE49-F238E27FC236}">
                <a16:creationId xmlns:a16="http://schemas.microsoft.com/office/drawing/2014/main" id="{3D834A73-5296-15C4-D9D8-D9C0D66F3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4" r="6222" b="-2"/>
          <a:stretch/>
        </p:blipFill>
        <p:spPr bwMode="auto">
          <a:xfrm>
            <a:off x="7534656" y="2108200"/>
            <a:ext cx="3621024" cy="3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Rectangle 1075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5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B9C01-8E3F-EC33-0216-22ECADB0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37363" cy="1450757"/>
          </a:xfrm>
        </p:spPr>
        <p:txBody>
          <a:bodyPr>
            <a:normAutofit/>
          </a:bodyPr>
          <a:lstStyle/>
          <a:p>
            <a:r>
              <a:rPr lang="en-US" dirty="0"/>
              <a:t>Anxiety</a:t>
            </a:r>
          </a:p>
        </p:txBody>
      </p: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CFC4-A7E4-C002-42E4-4BDE8EC0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108201"/>
            <a:ext cx="6388242" cy="4292599"/>
          </a:xfrm>
        </p:spPr>
        <p:txBody>
          <a:bodyPr>
            <a:normAutofit/>
          </a:bodyPr>
          <a:lstStyle/>
          <a:p>
            <a:pPr marL="476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kern="0" dirty="0">
                <a:effectLst/>
                <a:ea typeface="Times New Roman" panose="02020603050405020304" pitchFamily="18" charset="0"/>
              </a:rPr>
              <a:t>Defined:</a:t>
            </a:r>
            <a:endParaRPr lang="en-US" kern="0" dirty="0">
              <a:effectLst/>
              <a:ea typeface="Times New Roman" panose="02020603050405020304" pitchFamily="18" charset="0"/>
            </a:endParaRPr>
          </a:p>
          <a:p>
            <a:pPr marL="796925" indent="-28575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kern="0" dirty="0">
                <a:effectLst/>
                <a:ea typeface="Times New Roman" panose="02020603050405020304" pitchFamily="18" charset="0"/>
              </a:rPr>
              <a:t>A mental condition </a:t>
            </a:r>
            <a:r>
              <a:rPr lang="en-US" u="sng" kern="0" dirty="0">
                <a:effectLst/>
                <a:ea typeface="Times New Roman" panose="02020603050405020304" pitchFamily="18" charset="0"/>
              </a:rPr>
              <a:t>characterized</a:t>
            </a:r>
            <a:r>
              <a:rPr lang="en-US" kern="0" dirty="0">
                <a:effectLst/>
                <a:ea typeface="Times New Roman" panose="02020603050405020304" pitchFamily="18" charset="0"/>
              </a:rPr>
              <a:t> by excessive apprehension (worry, fear, dread) about real or perceived </a:t>
            </a:r>
            <a:r>
              <a:rPr lang="en-US" u="sng" kern="0" dirty="0">
                <a:effectLst/>
                <a:ea typeface="Times New Roman" panose="02020603050405020304" pitchFamily="18" charset="0"/>
              </a:rPr>
              <a:t>threats</a:t>
            </a:r>
            <a:r>
              <a:rPr lang="en-US" kern="0" dirty="0">
                <a:effectLst/>
                <a:ea typeface="Times New Roman" panose="02020603050405020304" pitchFamily="18" charset="0"/>
              </a:rPr>
              <a:t>, typically leading to avoidance </a:t>
            </a:r>
            <a:r>
              <a:rPr lang="en-US" u="sng" kern="0" dirty="0">
                <a:effectLst/>
                <a:ea typeface="Times New Roman" panose="02020603050405020304" pitchFamily="18" charset="0"/>
              </a:rPr>
              <a:t>behaviors</a:t>
            </a:r>
            <a:r>
              <a:rPr lang="en-US" kern="0" dirty="0">
                <a:effectLst/>
                <a:ea typeface="Times New Roman" panose="02020603050405020304" pitchFamily="18" charset="0"/>
              </a:rPr>
              <a:t> and often to physical symptoms.</a:t>
            </a:r>
          </a:p>
          <a:p>
            <a:pPr marL="796925" indent="-28575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kern="0" dirty="0">
                <a:effectLst/>
                <a:ea typeface="Times New Roman" panose="02020603050405020304" pitchFamily="18" charset="0"/>
              </a:rPr>
              <a:t>Fear: primary emotion. Worry: control-based.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Characteristics</a:t>
            </a:r>
          </a:p>
          <a:p>
            <a:pPr marL="804863" indent="-34290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dirty="0"/>
              <a:t>Anxiety conditions can be temporary or permanent.</a:t>
            </a:r>
          </a:p>
          <a:p>
            <a:pPr marL="1097471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Perceived threat causes change in “status quo.”</a:t>
            </a:r>
          </a:p>
          <a:p>
            <a:pPr marL="804863" indent="-34290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dirty="0"/>
              <a:t>Deviates (+/-) from baseline to excessive.</a:t>
            </a:r>
          </a:p>
          <a:p>
            <a:pPr marL="804863" indent="-342900">
              <a:lnSpc>
                <a:spcPct val="10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dirty="0"/>
              <a:t>Lower baseline over time (Bible study and support from Christian Community). See Matthew 6.</a:t>
            </a:r>
          </a:p>
          <a:p>
            <a:pPr marL="80486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Courier New" panose="02070309020205020404" pitchFamily="49" charset="0"/>
              <a:buChar char="o"/>
            </a:pPr>
            <a:r>
              <a:rPr lang="en-US" dirty="0"/>
              <a:t>Anxiety has an emotional and physical voice.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026" name="Picture 2" descr="Kids Health Information : Anxiety - primary school aged children">
            <a:extLst>
              <a:ext uri="{FF2B5EF4-FFF2-40B4-BE49-F238E27FC236}">
                <a16:creationId xmlns:a16="http://schemas.microsoft.com/office/drawing/2014/main" id="{445267F8-FE73-3F36-F270-CAE867E58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r="2806" b="-1"/>
          <a:stretch/>
        </p:blipFill>
        <p:spPr bwMode="auto">
          <a:xfrm>
            <a:off x="8129003" y="1441302"/>
            <a:ext cx="3412514" cy="351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FEC9799F-A0B8-45B9-8164-71F28389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33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9C01-8E3F-EC33-0216-22ECADB0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</a:t>
            </a:r>
            <a:r>
              <a:rPr lang="en-US" u="sng" dirty="0"/>
              <a:t>ing</a:t>
            </a:r>
            <a:r>
              <a:rPr lang="en-US" dirty="0"/>
              <a:t>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CFC4-A7E4-C002-42E4-4BDE8EC0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8131"/>
            <a:ext cx="10058400" cy="4733266"/>
          </a:xfrm>
        </p:spPr>
        <p:txBody>
          <a:bodyPr>
            <a:normAutofit/>
          </a:bodyPr>
          <a:lstStyle/>
          <a:p>
            <a:pPr marL="4763" indent="0">
              <a:spcBef>
                <a:spcPts val="0"/>
              </a:spcBef>
              <a:buNone/>
            </a:pPr>
            <a:r>
              <a:rPr lang="en-US" sz="3000" b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Three Common Anxiety </a:t>
            </a:r>
            <a:r>
              <a:rPr lang="en-US" sz="3000" b="1" i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Disorders</a:t>
            </a:r>
          </a:p>
          <a:p>
            <a:pPr marL="79692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rgbClr val="4A4A4A"/>
                </a:solidFill>
                <a:effectLst/>
                <a:ea typeface="Times New Roman" panose="02020603050405020304" pitchFamily="18" charset="0"/>
              </a:rPr>
              <a:t>Generalized Anxiety Disorder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Persistent and uncontrollable anxiety/worry (most days during 6-month period).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ffectLst/>
                <a:ea typeface="Times New Roman" panose="02020603050405020304" pitchFamily="18" charset="0"/>
              </a:rPr>
              <a:t>Restless, aggression, fa</a:t>
            </a: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tigue, sleep disturbances, and problems concentrating.</a:t>
            </a:r>
          </a:p>
          <a:p>
            <a:pPr marL="79692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rgbClr val="4A4A4A"/>
                </a:solidFill>
                <a:effectLst/>
                <a:ea typeface="Times New Roman" panose="02020603050405020304" pitchFamily="18" charset="0"/>
              </a:rPr>
              <a:t>Separation Anxiety Disorder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Classic anxiety disorder of childhood.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Makes child prone to anxiety disorder in adolescence and early adulthood.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Typically recover at the age of 4-5 years (if not integrated, continues into adulthood).</a:t>
            </a:r>
          </a:p>
          <a:p>
            <a:pPr marL="79692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rgbClr val="4A4A4A"/>
                </a:solidFill>
                <a:effectLst/>
                <a:ea typeface="Times New Roman" panose="02020603050405020304" pitchFamily="18" charset="0"/>
              </a:rPr>
              <a:t>Social Anxiety Disorder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Starts as early as 8 years old.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Approximately 75% of people experience symptoms between the ages of 8-15 years.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Everyday interactions cause significant anxiety, self-consciousness and embarrassment.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Leads to avoidance behaviors.</a:t>
            </a:r>
          </a:p>
          <a:p>
            <a:pPr marL="796925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rgbClr val="4A4A4A"/>
                </a:solidFill>
                <a:effectLst/>
                <a:ea typeface="Times New Roman" panose="02020603050405020304" pitchFamily="18" charset="0"/>
              </a:rPr>
              <a:t>Scriptural Examples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F1F"/>
                </a:solidFill>
                <a:effectLst/>
              </a:rPr>
              <a:t>Jesus (Luke 22:39-46), Martha (Luke 10:40-42), Jonah, Mordecai and Esther (Book of Esther).</a:t>
            </a:r>
          </a:p>
          <a:p>
            <a:pPr marL="1089533" lvl="1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1F1F1F"/>
                </a:solidFill>
                <a:effectLst/>
              </a:rPr>
              <a:t>Prophets (Isaiah, Jeremiah, Ezekiel, and Daniel).</a:t>
            </a:r>
          </a:p>
          <a:p>
            <a:pPr marL="796925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4A4A4A"/>
              </a:solidFill>
              <a:ea typeface="Times New Roman" panose="02020603050405020304" pitchFamily="18" charset="0"/>
            </a:endParaRP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600" kern="0" dirty="0">
              <a:solidFill>
                <a:srgbClr val="4A4A4A"/>
              </a:solidFill>
              <a:ea typeface="Times New Roman" panose="02020603050405020304" pitchFamily="18" charset="0"/>
            </a:endParaRPr>
          </a:p>
        </p:txBody>
      </p:sp>
      <p:pic>
        <p:nvPicPr>
          <p:cNvPr id="2052" name="Picture 4" descr="Fear | Disney Magic Kingdoms Wiki | Fandom">
            <a:extLst>
              <a:ext uri="{FF2B5EF4-FFF2-40B4-BE49-F238E27FC236}">
                <a16:creationId xmlns:a16="http://schemas.microsoft.com/office/drawing/2014/main" id="{C5565860-732C-5DDA-2C89-ADC3D41B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301" y="2340920"/>
            <a:ext cx="159067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AF86-CC05-00D6-5D5C-B4CC2569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</a:t>
            </a:r>
            <a:r>
              <a:rPr lang="en-US" u="sng" dirty="0"/>
              <a:t>ing</a:t>
            </a:r>
            <a:r>
              <a:rPr lang="en-US" dirty="0"/>
              <a:t>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8745D-0BD6-83C9-57FB-D6CA37E6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02995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Cognitive Behavioral Therapy (CBT) = Christian Discipleship</a:t>
            </a:r>
            <a:endParaRPr lang="en-US" sz="3000" b="1" i="1" u="sng" dirty="0">
              <a:solidFill>
                <a:schemeClr val="accent1"/>
              </a:solidFill>
            </a:endParaRPr>
          </a:p>
          <a:p>
            <a:pPr marL="796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ea typeface="Calibri" panose="020F0502020204030204" pitchFamily="34" charset="0"/>
              </a:rPr>
              <a:t>Modify thinking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Fundamental tenet of CBT is that </a:t>
            </a:r>
            <a:r>
              <a:rPr lang="en-US" sz="1600" i="1" dirty="0">
                <a:effectLst/>
                <a:ea typeface="Calibri" panose="020F0502020204030204" pitchFamily="34" charset="0"/>
              </a:rPr>
              <a:t>cognition is essentially the source of feelings and behavior..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u="sng" kern="0" dirty="0">
                <a:solidFill>
                  <a:srgbClr val="4A4A4A"/>
                </a:solidFill>
                <a:ea typeface="Calibri" panose="020F0502020204030204" pitchFamily="34" charset="0"/>
              </a:rPr>
              <a:t>Pastoral Goal</a:t>
            </a:r>
            <a:r>
              <a:rPr lang="en-US" sz="1600" kern="0" dirty="0">
                <a:solidFill>
                  <a:srgbClr val="4A4A4A"/>
                </a:solidFill>
                <a:ea typeface="Calibri" panose="020F0502020204030204" pitchFamily="34" charset="0"/>
              </a:rPr>
              <a:t>: Discover distorted and anxiety-provoking thoughts.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ffectLst/>
                <a:ea typeface="Calibri" panose="020F0502020204030204" pitchFamily="34" charset="0"/>
              </a:rPr>
              <a:t>Reconstruct and strengthen thoughts about oneself and “God-world.”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Calibri" panose="020F0502020204030204" pitchFamily="34" charset="0"/>
              </a:rPr>
              <a:t>Learn coping skills (prayer, fasting, serving, study, silence, etc.)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4A4A4A"/>
                </a:solidFill>
                <a:ea typeface="Calibri" panose="020F0502020204030204" pitchFamily="34" charset="0"/>
              </a:rPr>
              <a:t>Matthew 5-7, Romans 12-15, John 8:31-38, Book of James</a:t>
            </a:r>
          </a:p>
          <a:p>
            <a:pPr marL="796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ea typeface="Calibri" panose="020F0502020204030204" pitchFamily="34" charset="0"/>
              </a:rPr>
              <a:t>Christian Community Contribution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Encourage independence versus overprotection (avoid toxic charity).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</a:rPr>
              <a:t>Accept and support verse criticize or reject.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ea typeface="Calibri" panose="020F0502020204030204" pitchFamily="34" charset="0"/>
              </a:rPr>
              <a:t>Use preaching calendar as a pathway of mental health development.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DFCE5-ADD9-4D75-BA05-928E16A5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7" y="3429000"/>
            <a:ext cx="3596640" cy="29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9C01-8E3F-EC33-0216-22ECADB0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CFC4-A7E4-C002-42E4-4BDE8EC0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25321"/>
            <a:ext cx="9768517" cy="4475479"/>
          </a:xfrm>
        </p:spPr>
        <p:txBody>
          <a:bodyPr>
            <a:normAutofit lnSpcReduction="10000"/>
          </a:bodyPr>
          <a:lstStyle/>
          <a:p>
            <a:pPr marL="4763" indent="0">
              <a:spcBef>
                <a:spcPts val="0"/>
              </a:spcBef>
              <a:buNone/>
            </a:pPr>
            <a:r>
              <a:rPr lang="en-US" sz="3000" b="1" kern="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Defined:</a:t>
            </a:r>
            <a:endParaRPr lang="en-US" sz="2200" kern="0" dirty="0">
              <a:solidFill>
                <a:srgbClr val="4A4A4A"/>
              </a:solidFill>
              <a:effectLst/>
              <a:ea typeface="Times New Roman" panose="02020603050405020304" pitchFamily="18" charset="0"/>
            </a:endParaRPr>
          </a:p>
          <a:p>
            <a:pPr marL="796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rgbClr val="4A4A4A"/>
                </a:solidFill>
                <a:effectLst/>
                <a:ea typeface="Times New Roman" panose="02020603050405020304" pitchFamily="18" charset="0"/>
              </a:rPr>
              <a:t>A mental condition characterized by persistent “sadness” and lack of interest or pleasure in previously rewarding or enjoyable activities.</a:t>
            </a:r>
          </a:p>
          <a:p>
            <a:pPr marL="1089533" lvl="1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Sadness is 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emotional pain associated with, or characterized by, feelings of </a:t>
            </a:r>
            <a:r>
              <a:rPr lang="en-US" sz="1600" dirty="0">
                <a:solidFill>
                  <a:srgbClr val="040C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disadvantage, loss, despair, grief, helplessness, disappointment and sorrow.</a:t>
            </a:r>
            <a:endParaRPr lang="en-US" sz="1600" kern="0" dirty="0">
              <a:solidFill>
                <a:srgbClr val="4A4A4A"/>
              </a:solidFill>
              <a:effectLst/>
              <a:ea typeface="Times New Roman" panose="02020603050405020304" pitchFamily="18" charset="0"/>
            </a:endParaRPr>
          </a:p>
          <a:p>
            <a:pPr marL="796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Persistent (everyday) for at least two weeks (distinguish sadness from depression).</a:t>
            </a:r>
          </a:p>
          <a:p>
            <a:pPr marL="796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kern="0" dirty="0">
                <a:solidFill>
                  <a:srgbClr val="4A4A4A"/>
                </a:solidFill>
                <a:ea typeface="Times New Roman" panose="02020603050405020304" pitchFamily="18" charset="0"/>
              </a:rPr>
              <a:t>A soul-sickness.</a:t>
            </a:r>
            <a:endParaRPr lang="en-US" sz="1800" kern="0" dirty="0">
              <a:solidFill>
                <a:srgbClr val="4A4A4A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chemeClr val="accent1"/>
                </a:solidFill>
              </a:rPr>
              <a:t>Characteristics</a:t>
            </a:r>
          </a:p>
          <a:p>
            <a:pPr marL="80486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Tiredness, poor concentration, changes in appetite/interests, increased hopeless/anger.</a:t>
            </a:r>
          </a:p>
          <a:p>
            <a:pPr marL="80486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No longer participating in worship, study and volunteer activities.</a:t>
            </a:r>
          </a:p>
          <a:p>
            <a:pPr marL="80486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More women are affected by depression than men.</a:t>
            </a:r>
          </a:p>
          <a:p>
            <a:pPr marL="80486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Depression can lead to suicide.</a:t>
            </a:r>
          </a:p>
          <a:p>
            <a:pPr marL="804863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Causes include childhood adversity, loss, brain chemistry, genetics, medical conditions.</a:t>
            </a:r>
          </a:p>
          <a:p>
            <a:pPr marL="804863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Single episode (situational), recurrent depressive disorder, and bipolar disorder.</a:t>
            </a:r>
          </a:p>
        </p:txBody>
      </p:sp>
      <p:pic>
        <p:nvPicPr>
          <p:cNvPr id="3074" name="Picture 2" descr="Inside Out Clip Art 2 | Disney Clip Art Galore">
            <a:extLst>
              <a:ext uri="{FF2B5EF4-FFF2-40B4-BE49-F238E27FC236}">
                <a16:creationId xmlns:a16="http://schemas.microsoft.com/office/drawing/2014/main" id="{CCF4260F-7D42-0964-4991-27E603C7F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605" y="3429000"/>
            <a:ext cx="1235893" cy="19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0196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16c05727-aa75-4e4a-9b5f-8a80a116589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{30AB5B0F-5918-4508-9966-BF6F84E0ABCC}tf33845126_win32</Template>
  <TotalTime>1451</TotalTime>
  <Words>1015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Courier New</vt:lpstr>
      <vt:lpstr>Franklin Gothic Book</vt:lpstr>
      <vt:lpstr>Times New Roman</vt:lpstr>
      <vt:lpstr>Wingdings</vt:lpstr>
      <vt:lpstr>1_RetrospectVTI</vt:lpstr>
      <vt:lpstr>Mental Health</vt:lpstr>
      <vt:lpstr>PowerPoint Presentation</vt:lpstr>
      <vt:lpstr>PowerPoint Presentation</vt:lpstr>
      <vt:lpstr>Goal of Discussion</vt:lpstr>
      <vt:lpstr>Define Mental Health</vt:lpstr>
      <vt:lpstr>Anxiety</vt:lpstr>
      <vt:lpstr>Managing Anxiety</vt:lpstr>
      <vt:lpstr>Managing Anxiety</vt:lpstr>
      <vt:lpstr>Depression</vt:lpstr>
      <vt:lpstr>Managing Depression</vt:lpstr>
      <vt:lpstr>Managing Depression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Conflict</dc:title>
  <dc:creator>Joe Heins</dc:creator>
  <cp:lastModifiedBy>Joe Heins</cp:lastModifiedBy>
  <cp:revision>90</cp:revision>
  <cp:lastPrinted>2023-04-10T19:03:49Z</cp:lastPrinted>
  <dcterms:created xsi:type="dcterms:W3CDTF">2023-04-06T18:33:14Z</dcterms:created>
  <dcterms:modified xsi:type="dcterms:W3CDTF">2024-04-08T22:09:01Z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